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0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179B-27D0-4009-AD17-2AD44ADDF364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E016-993A-4158-A249-AE00FBD7A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1F7B-182D-4A3E-9C9A-66B099B2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21D056-7433-4ED8-9B11-06F31B7A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257BA-3748-4EB7-9998-8537270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A45FC-A755-4AC0-BFDF-7C66738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52FD-6777-4A12-90FF-54A3568F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A1DB1-A22A-4E9C-9BE3-E1AE733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6ED26D-651F-4F07-89FD-1B3EBA3B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A4092-3C90-4B4B-B9F8-676C85A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6AB53-18F0-4653-8689-17E5C34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9CB19-1A8F-4494-8DE7-1E37B75B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3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59BECC-BD60-451B-8FAC-0F15B679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95096-2B63-4E73-B58D-6BC8F3EF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16A0F-29CA-4F05-B613-F6C2AF99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36731-94A2-48A3-899C-3B11A6A5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F232E-4F24-4ECE-9B3E-F2485D6E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48722-8358-4F8B-A241-38DE4F62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0B814-D3D3-4345-8988-383AEDFD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E9E7D-60AD-40B8-B8EE-953F097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F8D8B-7B29-4CA5-AD4E-0D6F78C7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05C9-D1F1-44FE-9FF9-0D301D2D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61E0C-11C8-4094-ABD2-798FC695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6B53D-6026-4E95-8F03-B5AF692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B1B1A-CA1C-4CD6-9D9B-1966A26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BCF9B-7672-4223-B66D-45AC91CC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1DA14-13CC-4FD3-A5B6-6337A6A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C9D94-6243-442D-90E0-7C473D1E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FC0D3-4841-4A14-BC6C-72E84CBB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1E5B5D-2DAE-4FBC-A904-B64A0C6C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3AB27-7B7E-47C1-8AFB-558A4AF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15455-1EDD-4747-830F-8D9B6DC4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4AF8C-5B94-4911-AF4A-6792ED4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3C00A-9A7D-460F-B732-9E740F7D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62F0-342A-4D40-B48D-39033D0F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2E6637-FFEB-4BB7-9DE9-D8F92C28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F984C2-79EF-4F77-8BDE-68F6F8F2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5C6DEC-FAB4-4A09-AECB-DB42DE7DE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7CF956-336F-450C-8260-DC9626D3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5FB9-1132-483D-96D9-291F121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89ABAE-4BF4-4361-9155-0065480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A9246-E137-4DF1-8147-35D2449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2CD4FE-F1FD-4865-873F-1A5D73C1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054FC0-BEC9-4CA5-9E12-3E64142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4ECEF-C018-4F68-8830-3896417C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B59124-9223-47D6-99BE-8A93989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45FEC2-8C11-4AA8-B266-16A47822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4EBAB5-1D21-49CD-9EA4-3451DD46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4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CB0D-6BD0-4923-A25E-FAF44B07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E0D1D-981D-4BE7-AAE7-E5DDB4A3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146C41-B08E-43F3-95F8-CD704786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D8763-2B91-48F5-B606-5C466C52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BA7D6-85B1-4F09-9B3C-1C13E4B6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D6CA-90BC-445C-ACD5-DF6DF612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7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D65E-03C0-4492-ACD3-626534E4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0746E6-C230-4248-BF0C-9CFEEAD4E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BE728-D77D-4741-BB72-0C846094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B761A-3939-455C-BEF0-BC5C936C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961B1-C6AE-448F-8053-95D397B0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DCC67-6FF8-4E3A-AD12-E12D5E85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CF0077-9504-4370-8A64-7A71D4DB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76966-58A0-465E-8912-5381BBA3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A1C2E-77AF-4246-A223-0CBD9F08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8CE4-AACE-4F24-8461-CA2A0F97AD61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C230C-45F9-40AC-89B7-7E0E667B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6080D-D12B-43C2-99A3-B1773811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715969"/>
            <a:ext cx="25940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65634-8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Creatinine on 24H urine panel 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6666271" y="2386221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24-hour urine specimen container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6666271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3778944" y="2261408"/>
            <a:ext cx="2887327" cy="11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054523"/>
            <a:ext cx="4038014" cy="1247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5339143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2162-6</a:t>
            </a:r>
          </a:p>
          <a:p>
            <a:pPr algn="ctr"/>
            <a:r>
              <a:rPr lang="en-US" sz="1600" dirty="0"/>
              <a:t>Creatinine [Mass/​time] in 24-hour Urine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5339143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/ 24H urine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334376" y="1591012"/>
            <a:ext cx="2284587" cy="338554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334376" y="1213168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1929566"/>
            <a:ext cx="1994729" cy="114986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4065477" y="2857041"/>
            <a:ext cx="242196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393290" y="46977"/>
            <a:ext cx="11533239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E3: creatinine on 24h urine panel, orderable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9B6099-BAAF-4642-9B3A-44E0AE0D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25B-D602-4F4A-8836-D4C17398D8E4}" type="slidenum">
              <a:rPr lang="fr-FR" smtClean="0"/>
              <a:t>1</a:t>
            </a:fld>
            <a:endParaRPr lang="fr-FR" dirty="0"/>
          </a:p>
        </p:txBody>
      </p:sp>
      <p:sp>
        <p:nvSpPr>
          <p:cNvPr id="20" name="TextBox 63">
            <a:extLst>
              <a:ext uri="{FF2B5EF4-FFF2-40B4-BE49-F238E27FC236}">
                <a16:creationId xmlns:a16="http://schemas.microsoft.com/office/drawing/2014/main" id="{86BBFFD6-A254-4255-B191-FEA812153FC0}"/>
              </a:ext>
            </a:extLst>
          </p:cNvPr>
          <p:cNvSpPr txBox="1"/>
          <p:nvPr/>
        </p:nvSpPr>
        <p:spPr>
          <a:xfrm>
            <a:off x="471171" y="1597296"/>
            <a:ext cx="2655487" cy="338554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990E8B71-D2F4-4764-AA11-88A431920ABB}"/>
              </a:ext>
            </a:extLst>
          </p:cNvPr>
          <p:cNvSpPr txBox="1"/>
          <p:nvPr/>
        </p:nvSpPr>
        <p:spPr>
          <a:xfrm>
            <a:off x="471171" y="1219452"/>
            <a:ext cx="26554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cxnSp>
        <p:nvCxnSpPr>
          <p:cNvPr id="22" name="Straight Arrow Connector 7">
            <a:extLst>
              <a:ext uri="{FF2B5EF4-FFF2-40B4-BE49-F238E27FC236}">
                <a16:creationId xmlns:a16="http://schemas.microsoft.com/office/drawing/2014/main" id="{74D8AAFC-3A5D-4162-B6E1-5BE65AE1B96C}"/>
              </a:ext>
            </a:extLst>
          </p:cNvPr>
          <p:cNvCxnSpPr>
            <a:cxnSpLocks/>
            <a:stCxn id="45" idx="0"/>
            <a:endCxn id="20" idx="2"/>
          </p:cNvCxnSpPr>
          <p:nvPr/>
        </p:nvCxnSpPr>
        <p:spPr>
          <a:xfrm flipH="1" flipV="1">
            <a:off x="1798915" y="1935850"/>
            <a:ext cx="683026" cy="114357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57070" y="2263586"/>
            <a:ext cx="265548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observations</a:t>
            </a: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71949FD9-C9CC-466F-8531-0824E7FCE025}"/>
              </a:ext>
            </a:extLst>
          </p:cNvPr>
          <p:cNvSpPr txBox="1"/>
          <p:nvPr/>
        </p:nvSpPr>
        <p:spPr>
          <a:xfrm>
            <a:off x="3315521" y="5671591"/>
            <a:ext cx="1856245" cy="33855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</p:txBody>
      </p:sp>
      <p:sp>
        <p:nvSpPr>
          <p:cNvPr id="34" name="TextBox 64">
            <a:extLst>
              <a:ext uri="{FF2B5EF4-FFF2-40B4-BE49-F238E27FC236}">
                <a16:creationId xmlns:a16="http://schemas.microsoft.com/office/drawing/2014/main" id="{9BC31553-9670-48C7-A829-061C32626971}"/>
              </a:ext>
            </a:extLst>
          </p:cNvPr>
          <p:cNvSpPr txBox="1"/>
          <p:nvPr/>
        </p:nvSpPr>
        <p:spPr>
          <a:xfrm>
            <a:off x="3315521" y="5293747"/>
            <a:ext cx="1856245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54B438E-1AE9-47E0-B674-89D551C5982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2481941" y="4054523"/>
            <a:ext cx="1761703" cy="12392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3">
            <a:extLst>
              <a:ext uri="{FF2B5EF4-FFF2-40B4-BE49-F238E27FC236}">
                <a16:creationId xmlns:a16="http://schemas.microsoft.com/office/drawing/2014/main" id="{7505EFD8-CA82-4A64-83EC-F908CA75AFA4}"/>
              </a:ext>
            </a:extLst>
          </p:cNvPr>
          <p:cNvSpPr txBox="1"/>
          <p:nvPr/>
        </p:nvSpPr>
        <p:spPr>
          <a:xfrm>
            <a:off x="1297391" y="5928549"/>
            <a:ext cx="1856245" cy="33855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241208B7-EBE2-4468-AE80-5E18C9C68B80}"/>
              </a:ext>
            </a:extLst>
          </p:cNvPr>
          <p:cNvSpPr txBox="1"/>
          <p:nvPr/>
        </p:nvSpPr>
        <p:spPr>
          <a:xfrm>
            <a:off x="1297391" y="5285235"/>
            <a:ext cx="1856245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190316-4432-4252-B012-5B573D08D6B5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 flipH="1">
            <a:off x="2225514" y="4054523"/>
            <a:ext cx="256427" cy="123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1989599" y="4305953"/>
            <a:ext cx="222295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</p:spTree>
    <p:extLst>
      <p:ext uri="{BB962C8B-B14F-4D97-AF65-F5344CB8AC3E}">
        <p14:creationId xmlns:p14="http://schemas.microsoft.com/office/powerpoint/2010/main" val="671877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69</Words>
  <Application>Microsoft Office PowerPoint</Application>
  <PresentationFormat>Grand écran</PresentationFormat>
  <Paragraphs>21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</cp:revision>
  <dcterms:created xsi:type="dcterms:W3CDTF">2020-02-11T13:12:01Z</dcterms:created>
  <dcterms:modified xsi:type="dcterms:W3CDTF">2020-06-12T18:01:19Z</dcterms:modified>
</cp:coreProperties>
</file>