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7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4" d="100"/>
          <a:sy n="84" d="100"/>
        </p:scale>
        <p:origin x="1020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2A7D3C-4FBF-44DB-A360-A1637C88C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71AAD55-0459-4AF8-A218-52BC461768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CC8B76-0755-4DD3-ABC5-33BBE15C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1BC423-E47A-4584-B215-F08410143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DDA148-D5D6-4A91-8521-D98BB8A0E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6144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4855E5-8F53-456D-A206-4E3A39D3C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FB7EED0-97AF-426C-94E7-28A36689C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D588BA-A896-4125-8102-5FB265DC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89C4EE-CFF8-480F-AC0D-35D303F3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33E2604-9FC1-4BD0-8FCB-8AF03854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79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563BA540-11E4-4BEA-ACB3-6759D84A2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92B7976-A14D-436A-A0DB-BDC0D118C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2389EF-6F22-4F8C-8720-A08D90D97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9F7E66-CE61-42F6-8040-A144656B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AEC685-6CD2-48D3-93A2-0281C8C0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841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8206B6-D2ED-4678-9A23-CCBCF885C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12412B-6DA3-4953-9001-B6F1547F6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8B6669-5012-4CBE-8A1A-12789E9E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08232D-4DD5-47B2-B17C-A158A18B9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AD1951-FF32-4438-8E4E-38448C4B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44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C1F28-4C13-41FD-9704-55BF464C8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CA75C8D-B971-4DA7-BAD8-98D22F6C3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589223-469A-4306-BE78-A1DA34766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FFB5862-72F4-47CF-886C-31E05776B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02641B-880A-4194-BA85-5DAB63D1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4524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DF396F9-C0EE-4CA9-B625-13FB7E74C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306B71-0287-4679-AFE0-CCABC6AB0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B275646-40ED-4533-A673-5F869B863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AAD270-CD5B-4273-A6B8-583E0A70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04C64C-C5B9-4928-A81E-BE21AB2B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0C0A5BC-0BD4-4E18-96E0-D3F683AD7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812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8441B5-F631-4699-A8EA-DC78D6E15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095E21-677D-402D-BD96-A959BDC8E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EDAAE0-AFB3-40F1-AA9E-722A6BA33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E1ABBD6-04BF-45D8-AA40-06469B72AF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12D305-1751-4375-B758-D03EF96C26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703FFD-021C-40B3-A80F-4D322E68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8C322E7-A718-4CFF-B1C6-8F17020E8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17C0987-EE63-4130-AE63-FFAD6216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873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00BD82-D423-43CA-8861-5A5D1286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D3CF0A7-611F-4EF0-85E7-42C56761E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1AEFD3-BB9D-42CB-AC01-DC74BC3E7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9681BC-FCE7-46C0-BDE4-290B915C9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36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5C5BB13-7682-4E59-A348-F8641318E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5748103-8F12-4EC3-8953-22E480EBF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1F05DB-AFB7-4266-AFCA-3E62D226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13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A6B99-5A3F-4B09-82CB-F92178FDE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2A17CF-4132-4C52-843E-8E709A4E2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3EECD77-F2B2-4D4F-9F7A-8B673077A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27F9EA-D060-4A3D-ABF1-BAB1AFEFC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361731-6824-4487-98FA-D87647B0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E115ED-FC10-4DE4-950D-CA6E9C8EC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8156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B00087-1919-4C5E-81BE-800D65B4D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F399CB9-558A-4D97-BCC7-674F2A74E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A03E2D3-BDCD-45B6-A28C-6BB654EF03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D634DA-C6C5-43BB-8C23-CA4985A28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A914FF8-C8AF-4984-B0DB-42860C998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4AE33A-B495-4A0E-9E02-47405C67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6832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2545271-F4FE-4A92-AFDA-03D655C0F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1693B3-FBB5-4FE1-899C-086EC20B3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F49679-F4FB-4139-9981-E0DE40B3FD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6D52D8-0C98-41B9-A3D4-FA07BCC6B98F}" type="datetimeFigureOut">
              <a:rPr lang="fr-FR" smtClean="0"/>
              <a:t>12/06/2020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752C0A-C495-41FE-B0B3-47BE63047F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5813C7F-6474-48AE-B3D8-F3B7C1856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89B09-DA34-4AD5-AF02-C64B06FDDCD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3241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715181" y="2968487"/>
            <a:ext cx="3110343" cy="2908851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65634-8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1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5723937" y="1571627"/>
            <a:ext cx="2561069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24h urine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017916" y="4964102"/>
            <a:ext cx="2561072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Creatinine on 24h urine (LOINC 2162-6)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</p:cNvCxnSpPr>
          <p:nvPr/>
        </p:nvCxnSpPr>
        <p:spPr>
          <a:xfrm flipV="1">
            <a:off x="8787251" y="4499113"/>
            <a:ext cx="230665" cy="8877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189712" y="2003357"/>
            <a:ext cx="534225" cy="3170362"/>
          </a:xfrm>
          <a:prstGeom prst="straightConnector1">
            <a:avLst/>
          </a:prstGeom>
          <a:ln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22506" y="4422913"/>
            <a:ext cx="592675" cy="125714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045625" y="2899932"/>
            <a:ext cx="2533363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24h urine volume (LOINC 3167-4)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</p:cNvCxnSpPr>
          <p:nvPr/>
        </p:nvCxnSpPr>
        <p:spPr>
          <a:xfrm flipV="1">
            <a:off x="8335617" y="3253409"/>
            <a:ext cx="715618" cy="142698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566752" y="1275543"/>
            <a:ext cx="2909821" cy="4601795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E3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24h.u.creatinine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24h urine creatinine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panel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  <a:endParaRPr lang="en-US" sz="1600" noProof="1">
              <a:solidFill>
                <a:srgbClr val="0070C0"/>
              </a:solidFill>
            </a:endParaRP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B050"/>
                </a:solidFill>
              </a:rPr>
              <a:t>specimenRequested 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65634-8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153504" y="680253"/>
            <a:ext cx="108744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E3: 24H urine creatinine </a:t>
            </a:r>
            <a:r>
              <a:rPr lang="en-US" sz="2400" dirty="0">
                <a:highlight>
                  <a:srgbClr val="00FF00"/>
                </a:highlight>
              </a:rPr>
              <a:t>panel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: summary of content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0054952E-F8CA-48C7-978D-6678D7772FC8}"/>
              </a:ext>
            </a:extLst>
          </p:cNvPr>
          <p:cNvSpPr/>
          <p:nvPr/>
        </p:nvSpPr>
        <p:spPr>
          <a:xfrm>
            <a:off x="9017916" y="3932017"/>
            <a:ext cx="2561072" cy="86346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noProof="1">
                <a:solidFill>
                  <a:schemeClr val="tx1"/>
                </a:solidFill>
              </a:rPr>
              <a:t>Urine collection duration (LOINC 13362-9)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E48D975E-52EC-4BED-89BF-6A2D43EFC14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8335617" y="4363747"/>
            <a:ext cx="682299" cy="5495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58B619B9-6C58-4385-B86D-8447F793452F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8748978" y="5395832"/>
            <a:ext cx="268938" cy="25939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98D86974-925B-4C0F-82FC-78C024D38C58}"/>
              </a:ext>
            </a:extLst>
          </p:cNvPr>
          <p:cNvCxnSpPr>
            <a:cxnSpLocks/>
          </p:cNvCxnSpPr>
          <p:nvPr/>
        </p:nvCxnSpPr>
        <p:spPr>
          <a:xfrm flipV="1">
            <a:off x="8748978" y="3429000"/>
            <a:ext cx="268938" cy="174471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0A25C569-B19E-40EA-A97B-E7CDA8E0FBF4}"/>
              </a:ext>
            </a:extLst>
          </p:cNvPr>
          <p:cNvCxnSpPr>
            <a:cxnSpLocks/>
          </p:cNvCxnSpPr>
          <p:nvPr/>
        </p:nvCxnSpPr>
        <p:spPr>
          <a:xfrm flipH="1">
            <a:off x="2319388" y="1832977"/>
            <a:ext cx="560337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8E4E3BA7-42F2-4D37-9400-02C76D4F9229}"/>
              </a:ext>
            </a:extLst>
          </p:cNvPr>
          <p:cNvSpPr/>
          <p:nvPr/>
        </p:nvSpPr>
        <p:spPr>
          <a:xfrm>
            <a:off x="234713" y="1275544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CatalogHeader profile</a:t>
            </a:r>
            <a:endParaRPr lang="en-US" noProof="1">
              <a:solidFill>
                <a:srgbClr val="0070C0"/>
              </a:solidFill>
            </a:endParaRPr>
          </a:p>
          <a:p>
            <a:r>
              <a:rPr lang="en-US" sz="1600" noProof="1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title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custodian</a:t>
            </a:r>
          </a:p>
        </p:txBody>
      </p:sp>
    </p:spTree>
    <p:extLst>
      <p:ext uri="{BB962C8B-B14F-4D97-AF65-F5344CB8AC3E}">
        <p14:creationId xmlns:p14="http://schemas.microsoft.com/office/powerpoint/2010/main" val="74425185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136</Words>
  <Application>Microsoft Office PowerPoint</Application>
  <PresentationFormat>Grand écran</PresentationFormat>
  <Paragraphs>45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6</cp:revision>
  <dcterms:created xsi:type="dcterms:W3CDTF">2020-02-11T13:14:31Z</dcterms:created>
  <dcterms:modified xsi:type="dcterms:W3CDTF">2020-06-12T18:01:24Z</dcterms:modified>
</cp:coreProperties>
</file>