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8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286416" y="3665603"/>
            <a:ext cx="3161508" cy="211809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6286416" y="1900584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630346" y="4873254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344579" y="5328474"/>
            <a:ext cx="285767" cy="2332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340626" y="2234881"/>
            <a:ext cx="945790" cy="2105206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5335994" y="3141616"/>
            <a:ext cx="950422" cy="1900836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21705" y="654192"/>
            <a:ext cx="3582289" cy="6024904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specimenRequested [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exclusiveGroup [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	     material  []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},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	     material  []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]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12369" y="112660"/>
            <a:ext cx="97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E4: Serum creatinine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177948D-B0D4-4862-BFFC-016079FD0C0D}"/>
              </a:ext>
            </a:extLst>
          </p:cNvPr>
          <p:cNvSpPr/>
          <p:nvPr/>
        </p:nvSpPr>
        <p:spPr>
          <a:xfrm>
            <a:off x="6291048" y="2800693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16FB47-E756-4E28-AE31-E2C55FBFB6F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64501" y="4724649"/>
            <a:ext cx="1221915" cy="18322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49F2BEB-833F-489B-94BD-7CD95F6DE7EC}"/>
              </a:ext>
            </a:extLst>
          </p:cNvPr>
          <p:cNvCxnSpPr>
            <a:cxnSpLocks/>
          </p:cNvCxnSpPr>
          <p:nvPr/>
        </p:nvCxnSpPr>
        <p:spPr>
          <a:xfrm flipH="1">
            <a:off x="2288748" y="1174300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D807DC3-FE6E-433B-AB28-C557BA758A4F}"/>
              </a:ext>
            </a:extLst>
          </p:cNvPr>
          <p:cNvSpPr/>
          <p:nvPr/>
        </p:nvSpPr>
        <p:spPr>
          <a:xfrm>
            <a:off x="204073" y="654191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339313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137</Words>
  <Application>Microsoft Office PowerPoint</Application>
  <PresentationFormat>Grand écran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8</cp:revision>
  <dcterms:created xsi:type="dcterms:W3CDTF">2020-02-11T13:22:54Z</dcterms:created>
  <dcterms:modified xsi:type="dcterms:W3CDTF">2020-06-12T18:04:30Z</dcterms:modified>
</cp:coreProperties>
</file>