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19D89-A27F-4A05-B630-B8D333DC8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75612-B91B-42EA-A32E-59E3E443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09F9-D492-4501-87A1-2940931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E72EF-6684-495E-A410-C7325AD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7AF75-A5DF-4455-A509-F260E75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5D9F-4BBD-4B48-9539-CB3275C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F951A-18F9-4F7E-A821-2A7F302C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3EFF8-76F3-4521-8F6C-3E69D7F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358AC-09D6-4E99-95FD-C27B0889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69569-5158-4913-B489-D7E61C5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0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4898B1-F227-4C26-B0E0-D3875024D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1803F9-B30D-4A27-9DF7-DA8A6EDC2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37DD1-4EDC-4B42-8096-CCCC6000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C1F71-6726-40DF-9F39-5F3DD59E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9E49D-09AF-4563-851E-05C36DB2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680E-88EB-4801-8BDF-CFECC111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A55A9-7AE0-42AC-A93F-389914FF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39D16-18D6-40BE-9E8A-868FEBC1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06BA1-9BFD-4E9A-9DEA-3F071EC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3D1EB-F3C2-4085-9D03-5B95ACD1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8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BEFEB-C00E-480D-91CB-E52AFA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F0FA7-2703-4794-924B-D03B54C3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9EC29-A42A-4E31-BFBB-AE7448E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8078F-089E-4CA8-B4A2-BC22F88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9F2FF-EFB3-4798-97B9-03F0F24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7B8EF-2A27-45B7-B0EB-840D6247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EAC0B-648E-4C56-AFB0-2359DDC9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B2BEB9-6673-4B27-9F76-D63E39DF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6180D-86CA-4908-AE16-3DEAD9B6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11CD89-C6DA-4FC1-8C4F-AB80729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FD72B-B070-4686-B1C6-E047333A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34885-30EE-40CF-81ED-9F5061C7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747E0-FB2D-4920-8A95-E0C874DA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41478E-FE26-4448-948B-563EC10E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783A70-446A-4BF6-81E0-8F264C61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5C854A-1445-4060-98AC-6835EBBB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B451C-2E49-4DCA-A2A6-0C0EF70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D4489B-566B-47FB-A7E9-267F46E9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BC73A-CD20-4BDE-B443-D1880C3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F504A-0B18-4AA4-A56C-DCC3D8EC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2474DD-0A2C-47FC-A030-9831AD8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7EF83-652C-484C-9CC8-B271AD75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0EBB1-6D17-4A33-BA22-BA7253A1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EB7358-5E13-497D-AE2F-60C5AC7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7EE675-D2D6-483B-8649-5CC600E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53ED2A-9802-43F0-8767-BA3832D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4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63778-2A46-4AB3-97A7-DF7080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07F3-A9B9-4C7E-8303-1453A188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E0195B-91CC-4D16-8402-BE6B656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91756B-9469-4823-A124-8F58ABD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108C6-A76B-4A56-BAD0-9C04874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EB8CA-5474-4817-BD9A-A71193E9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9BA37-9CA4-4915-97A3-774FE59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A949-2C63-47B1-8EF4-55302381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B986F-E7F1-4B00-A42B-C657764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755E4-A555-45E6-B2DC-5885C91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C26A-3956-4B5D-8C27-E842691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C9AEE-16AA-497D-B8DC-E4680A9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9B1CA-B91D-4A46-B4F0-75343EC9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DCAB2-17A2-4B6C-9FD2-FC998678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E339A-7320-4224-8756-FDD37C97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A26B-42CF-4B68-AB09-D93023A697C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907B4-A760-452C-991B-FBC45F13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9E431-26AA-4255-9917-4CB6D8427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7097743" y="2211275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22DF3-11AA-4B62-9717-84E798D0AB58}"/>
              </a:ext>
            </a:extLst>
          </p:cNvPr>
          <p:cNvSpPr/>
          <p:nvPr/>
        </p:nvSpPr>
        <p:spPr>
          <a:xfrm>
            <a:off x="3219512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6C0EF-6FCF-4345-9BAD-7D7CE9C12061}"/>
              </a:ext>
            </a:extLst>
          </p:cNvPr>
          <p:cNvSpPr/>
          <p:nvPr/>
        </p:nvSpPr>
        <p:spPr>
          <a:xfrm>
            <a:off x="2747989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C6CBA-1E1D-4C86-8A6E-5354DD9A7ABB}"/>
              </a:ext>
            </a:extLst>
          </p:cNvPr>
          <p:cNvSpPr/>
          <p:nvPr/>
        </p:nvSpPr>
        <p:spPr>
          <a:xfrm>
            <a:off x="4184559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5D77-73C0-40ED-83FA-5D48DECD3C92}"/>
              </a:ext>
            </a:extLst>
          </p:cNvPr>
          <p:cNvSpPr/>
          <p:nvPr/>
        </p:nvSpPr>
        <p:spPr>
          <a:xfrm>
            <a:off x="3768460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528D9-627B-4589-A941-3F6167AAE7F5}"/>
              </a:ext>
            </a:extLst>
          </p:cNvPr>
          <p:cNvSpPr/>
          <p:nvPr/>
        </p:nvSpPr>
        <p:spPr>
          <a:xfrm>
            <a:off x="2740815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9BDC2-3754-46F5-AAEA-B73630D9EF4B}"/>
              </a:ext>
            </a:extLst>
          </p:cNvPr>
          <p:cNvSpPr/>
          <p:nvPr/>
        </p:nvSpPr>
        <p:spPr>
          <a:xfrm>
            <a:off x="4196435" y="5044393"/>
            <a:ext cx="96673" cy="30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5FCE9-87B1-495B-99E4-B4F7FC99D2E1}"/>
              </a:ext>
            </a:extLst>
          </p:cNvPr>
          <p:cNvSpPr/>
          <p:nvPr/>
        </p:nvSpPr>
        <p:spPr>
          <a:xfrm>
            <a:off x="3768460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143D3-BA3A-4CFC-86FD-F69765223445}"/>
              </a:ext>
            </a:extLst>
          </p:cNvPr>
          <p:cNvSpPr/>
          <p:nvPr/>
        </p:nvSpPr>
        <p:spPr>
          <a:xfrm>
            <a:off x="4174085" y="5049859"/>
            <a:ext cx="133849" cy="21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C3EC5-ABA5-4394-8033-298E635254D7}"/>
              </a:ext>
            </a:extLst>
          </p:cNvPr>
          <p:cNvSpPr/>
          <p:nvPr/>
        </p:nvSpPr>
        <p:spPr>
          <a:xfrm>
            <a:off x="4174086" y="5675163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BF2A1-3BE5-462B-9871-DFB679C1C2CC}"/>
              </a:ext>
            </a:extLst>
          </p:cNvPr>
          <p:cNvSpPr/>
          <p:nvPr/>
        </p:nvSpPr>
        <p:spPr>
          <a:xfrm>
            <a:off x="8291315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95C16-30A9-4D7E-8F50-F7432B5A4A4E}"/>
              </a:ext>
            </a:extLst>
          </p:cNvPr>
          <p:cNvSpPr/>
          <p:nvPr/>
        </p:nvSpPr>
        <p:spPr>
          <a:xfrm>
            <a:off x="7653248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A239B-6431-48ED-97E2-03C52FD078C2}"/>
              </a:ext>
            </a:extLst>
          </p:cNvPr>
          <p:cNvSpPr/>
          <p:nvPr/>
        </p:nvSpPr>
        <p:spPr>
          <a:xfrm>
            <a:off x="5744230" y="2256213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5913028" y="1690463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787585" y="3071225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787245" y="263589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5943521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6148261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9CF11-5F31-4E8A-8D18-9A7098E71526}"/>
              </a:ext>
            </a:extLst>
          </p:cNvPr>
          <p:cNvSpPr/>
          <p:nvPr/>
        </p:nvSpPr>
        <p:spPr>
          <a:xfrm>
            <a:off x="6028378" y="209953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667BA-BF6F-453B-BA8F-A7783391AADC}"/>
              </a:ext>
            </a:extLst>
          </p:cNvPr>
          <p:cNvSpPr/>
          <p:nvPr/>
        </p:nvSpPr>
        <p:spPr>
          <a:xfrm>
            <a:off x="5723577" y="2333043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C73F7D-96CD-4F1C-A8FF-461F4D4F0065}"/>
              </a:ext>
            </a:extLst>
          </p:cNvPr>
          <p:cNvSpPr/>
          <p:nvPr/>
        </p:nvSpPr>
        <p:spPr>
          <a:xfrm>
            <a:off x="5910673" y="211908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7049651" y="1796074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3150699" y="1107938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338532" y="215575"/>
            <a:ext cx="586924" cy="235665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656423" y="487671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561812" y="1185932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AF70F0-12E6-42BD-AD6B-D135A2476B70}"/>
              </a:ext>
            </a:extLst>
          </p:cNvPr>
          <p:cNvSpPr txBox="1"/>
          <p:nvPr/>
        </p:nvSpPr>
        <p:spPr>
          <a:xfrm>
            <a:off x="4347453" y="4913143"/>
            <a:ext cx="40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C3E841A-1172-4169-A2FE-F173BC286277}"/>
              </a:ext>
            </a:extLst>
          </p:cNvPr>
          <p:cNvSpPr txBox="1"/>
          <p:nvPr/>
        </p:nvSpPr>
        <p:spPr>
          <a:xfrm>
            <a:off x="4354527" y="1657254"/>
            <a:ext cx="1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1377939" y="408930"/>
            <a:ext cx="127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5896854" y="1241095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7124980" y="2807184"/>
            <a:ext cx="99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656423" y="2583698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3986865" y="293539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41B2B47-03FB-4853-BD1B-9B4A7B767783}"/>
              </a:ext>
            </a:extLst>
          </p:cNvPr>
          <p:cNvSpPr txBox="1"/>
          <p:nvPr/>
        </p:nvSpPr>
        <p:spPr>
          <a:xfrm>
            <a:off x="1511809" y="1537433"/>
            <a:ext cx="118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Documentation about the medication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226393" y="1731667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7197523" y="1856943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406252" y="1679268"/>
            <a:ext cx="3208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8934903" y="487671"/>
            <a:ext cx="1433977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8070303" y="110646"/>
            <a:ext cx="591794" cy="2571383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7049651" y="1399334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10378589" y="391870"/>
            <a:ext cx="112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8813214" y="1183958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301A3A58-D325-4117-AF74-AD6059609B43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 flipV="1">
            <a:off x="3979057" y="2443058"/>
            <a:ext cx="1840426" cy="24784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38" idx="3"/>
            <a:endCxn id="22" idx="2"/>
          </p:cNvCxnSpPr>
          <p:nvPr/>
        </p:nvCxnSpPr>
        <p:spPr>
          <a:xfrm flipV="1">
            <a:off x="3992125" y="2440074"/>
            <a:ext cx="2031163" cy="457600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3979397" y="2440074"/>
            <a:ext cx="2248631" cy="68615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CFDA57C-265C-42FA-A9E4-2199D19BA3D5}"/>
              </a:ext>
            </a:extLst>
          </p:cNvPr>
          <p:cNvSpPr/>
          <p:nvPr/>
        </p:nvSpPr>
        <p:spPr>
          <a:xfrm>
            <a:off x="4354527" y="2470015"/>
            <a:ext cx="1355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354527" y="2706281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354527" y="2933905"/>
            <a:ext cx="8386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C670D0-E269-4AEF-8840-44E2101F7B63}"/>
              </a:ext>
            </a:extLst>
          </p:cNvPr>
          <p:cNvSpPr txBox="1"/>
          <p:nvPr/>
        </p:nvSpPr>
        <p:spPr>
          <a:xfrm>
            <a:off x="3991110" y="250100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3984725" y="2712588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FBE094D9-3713-4C27-8090-732FE2EADDA4}"/>
              </a:ext>
            </a:extLst>
          </p:cNvPr>
          <p:cNvCxnSpPr>
            <a:cxnSpLocks/>
            <a:stCxn id="5" idx="1"/>
            <a:endCxn id="61" idx="3"/>
          </p:cNvCxnSpPr>
          <p:nvPr/>
        </p:nvCxnSpPr>
        <p:spPr>
          <a:xfrm rot="10800000" flipV="1">
            <a:off x="4274447" y="1879957"/>
            <a:ext cx="1483311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401197-03BE-492E-A6BF-FB1134FEEA5F}"/>
              </a:ext>
            </a:extLst>
          </p:cNvPr>
          <p:cNvSpPr/>
          <p:nvPr/>
        </p:nvSpPr>
        <p:spPr>
          <a:xfrm>
            <a:off x="2656423" y="1593809"/>
            <a:ext cx="1618023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5B29CAA-89C2-41FC-B10D-EB05ACAE9092}"/>
              </a:ext>
            </a:extLst>
          </p:cNvPr>
          <p:cNvSpPr txBox="1"/>
          <p:nvPr/>
        </p:nvSpPr>
        <p:spPr>
          <a:xfrm>
            <a:off x="4278323" y="1886710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656423" y="3713357"/>
            <a:ext cx="1666397" cy="6390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IndicationDefinition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6299646" y="3554607"/>
            <a:ext cx="166639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WarningDefinition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0"/>
          </p:cNvCxnSpPr>
          <p:nvPr/>
        </p:nvCxnSpPr>
        <p:spPr>
          <a:xfrm rot="5400000">
            <a:off x="4330212" y="1607717"/>
            <a:ext cx="1265051" cy="2946229"/>
          </a:xfrm>
          <a:prstGeom prst="bentConnector3">
            <a:avLst>
              <a:gd name="adj1" fmla="val 7628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0"/>
          </p:cNvCxnSpPr>
          <p:nvPr/>
        </p:nvCxnSpPr>
        <p:spPr>
          <a:xfrm rot="16200000" flipH="1">
            <a:off x="6574614" y="2996375"/>
            <a:ext cx="1114607" cy="185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0627F96-B80B-4B96-9023-1C63A88F5877}"/>
              </a:ext>
            </a:extLst>
          </p:cNvPr>
          <p:cNvSpPr txBox="1"/>
          <p:nvPr/>
        </p:nvSpPr>
        <p:spPr>
          <a:xfrm>
            <a:off x="6789985" y="3264541"/>
            <a:ext cx="40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3134183" y="3504600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354527" y="3201017"/>
            <a:ext cx="200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7076644" y="2626873"/>
            <a:ext cx="187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ClinicalUseDefinition </a:t>
            </a:r>
            <a:r>
              <a:rPr lang="en-US" sz="1000" noProof="1"/>
              <a:t>(4 slices)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706828" y="3705685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8290532" y="3850172"/>
            <a:ext cx="120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</a:t>
            </a:r>
          </a:p>
          <a:p>
            <a:r>
              <a:rPr lang="en-US" sz="1200" i="1" noProof="1">
                <a:solidFill>
                  <a:schemeClr val="tx1"/>
                </a:solidFill>
              </a:rPr>
              <a:t>contraindication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AEBE686-129F-4170-95B4-272DD5B6544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789171" y="4341142"/>
            <a:ext cx="7174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2D76D2D-488F-490C-8EBA-8BF24A3B0E9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267865" y="4341142"/>
            <a:ext cx="3" cy="715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96DC2E4-E267-4989-98F6-535EF7AEF41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816816" y="4341142"/>
            <a:ext cx="0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46E1C0A-D4B7-4889-B9C5-475B4F1C868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232915" y="4341142"/>
            <a:ext cx="11857" cy="7032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C7288BD5-7DB5-49CB-B431-7AAD55D22535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5901116" y="3358439"/>
            <a:ext cx="207306" cy="33936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CA987016-76DC-4BA0-839D-530486E448B8}"/>
              </a:ext>
            </a:extLst>
          </p:cNvPr>
          <p:cNvCxnSpPr>
            <a:cxnSpLocks/>
            <a:stCxn id="118" idx="2"/>
            <a:endCxn id="113" idx="3"/>
          </p:cNvCxnSpPr>
          <p:nvPr/>
        </p:nvCxnSpPr>
        <p:spPr>
          <a:xfrm rot="5400000">
            <a:off x="5920566" y="3352490"/>
            <a:ext cx="483831" cy="36920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58FF35A5-0DA6-4762-BAD8-24682DB8649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5938619" y="3320991"/>
            <a:ext cx="770423" cy="403168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FB8B304-59EB-4391-9C35-30D414F3DF76}"/>
              </a:ext>
            </a:extLst>
          </p:cNvPr>
          <p:cNvSpPr txBox="1"/>
          <p:nvPr/>
        </p:nvSpPr>
        <p:spPr>
          <a:xfrm>
            <a:off x="5175846" y="5519823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B5658C6-F9D9-4C64-A7C4-C1A089CA94D1}"/>
              </a:ext>
            </a:extLst>
          </p:cNvPr>
          <p:cNvSpPr txBox="1"/>
          <p:nvPr/>
        </p:nvSpPr>
        <p:spPr>
          <a:xfrm>
            <a:off x="4347371" y="5543820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A707687-3043-4619-902C-120AB73718CC}"/>
              </a:ext>
            </a:extLst>
          </p:cNvPr>
          <p:cNvSpPr txBox="1"/>
          <p:nvPr/>
        </p:nvSpPr>
        <p:spPr>
          <a:xfrm>
            <a:off x="5175846" y="5228203"/>
            <a:ext cx="195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77A9DF6-32C9-438D-868F-E326C8415727}"/>
              </a:ext>
            </a:extLst>
          </p:cNvPr>
          <p:cNvSpPr txBox="1"/>
          <p:nvPr/>
        </p:nvSpPr>
        <p:spPr>
          <a:xfrm>
            <a:off x="4345842" y="5248301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3C514AD-DA74-4FD2-87A0-D9B0CD96718A}"/>
              </a:ext>
            </a:extLst>
          </p:cNvPr>
          <p:cNvSpPr txBox="1"/>
          <p:nvPr/>
        </p:nvSpPr>
        <p:spPr>
          <a:xfrm>
            <a:off x="5175846" y="4951586"/>
            <a:ext cx="194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280CE32-85E4-468B-BFEC-8E57DC250F98}"/>
              </a:ext>
            </a:extLst>
          </p:cNvPr>
          <p:cNvSpPr txBox="1"/>
          <p:nvPr/>
        </p:nvSpPr>
        <p:spPr>
          <a:xfrm>
            <a:off x="2431676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034A71C-9984-4104-8F48-99C4F0353CB7}"/>
              </a:ext>
            </a:extLst>
          </p:cNvPr>
          <p:cNvSpPr txBox="1"/>
          <p:nvPr/>
        </p:nvSpPr>
        <p:spPr>
          <a:xfrm>
            <a:off x="3422176" y="4345976"/>
            <a:ext cx="87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C81B80E-43C2-4E91-9ED3-AE0BCA83F2FA}"/>
              </a:ext>
            </a:extLst>
          </p:cNvPr>
          <p:cNvSpPr txBox="1"/>
          <p:nvPr/>
        </p:nvSpPr>
        <p:spPr>
          <a:xfrm>
            <a:off x="698388" y="4345976"/>
            <a:ext cx="214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>
                <a:solidFill>
                  <a:srgbClr val="0070C0"/>
                </a:solidFill>
              </a:rPr>
              <a:t>indication.diseaseSymptomProcedure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60DE952-27C4-4BF5-8D44-C7122B97DD53}"/>
              </a:ext>
            </a:extLst>
          </p:cNvPr>
          <p:cNvSpPr txBox="1"/>
          <p:nvPr/>
        </p:nvSpPr>
        <p:spPr>
          <a:xfrm>
            <a:off x="2706268" y="4475614"/>
            <a:ext cx="94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99BAC9F-718A-4F9A-A1AE-58E4F4B473B2}"/>
              </a:ext>
            </a:extLst>
          </p:cNvPr>
          <p:cNvSpPr txBox="1"/>
          <p:nvPr/>
        </p:nvSpPr>
        <p:spPr>
          <a:xfrm>
            <a:off x="4227746" y="4345976"/>
            <a:ext cx="181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indication.intendedEffect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51577DC-2DC2-424D-8290-5F00426C81E0}"/>
              </a:ext>
            </a:extLst>
          </p:cNvPr>
          <p:cNvSpPr txBox="1"/>
          <p:nvPr/>
        </p:nvSpPr>
        <p:spPr>
          <a:xfrm>
            <a:off x="10391381" y="2053746"/>
            <a:ext cx="112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Details about an ingredient</a:t>
            </a:r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0E87C63-A4E3-44A3-8CFB-06E0B3AB06D8}"/>
              </a:ext>
            </a:extLst>
          </p:cNvPr>
          <p:cNvCxnSpPr>
            <a:cxnSpLocks/>
            <a:stCxn id="4" idx="3"/>
            <a:endCxn id="177" idx="1"/>
          </p:cNvCxnSpPr>
          <p:nvPr/>
        </p:nvCxnSpPr>
        <p:spPr>
          <a:xfrm>
            <a:off x="7231618" y="2263997"/>
            <a:ext cx="1723575" cy="89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18E3FFBF-1915-4099-8933-EFE820828D16}"/>
              </a:ext>
            </a:extLst>
          </p:cNvPr>
          <p:cNvSpPr txBox="1"/>
          <p:nvPr/>
        </p:nvSpPr>
        <p:spPr>
          <a:xfrm>
            <a:off x="8616564" y="2279905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0"/>
          </p:cNvCxnSpPr>
          <p:nvPr/>
        </p:nvCxnSpPr>
        <p:spPr>
          <a:xfrm rot="16200000" flipH="1">
            <a:off x="6764892" y="2806097"/>
            <a:ext cx="1919876" cy="1187682"/>
          </a:xfrm>
          <a:prstGeom prst="bentConnector3">
            <a:avLst>
              <a:gd name="adj1" fmla="val 2061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E442B860-ED6A-4E60-9C7A-BD0B4D1A51FB}"/>
              </a:ext>
            </a:extLst>
          </p:cNvPr>
          <p:cNvSpPr txBox="1"/>
          <p:nvPr/>
        </p:nvSpPr>
        <p:spPr>
          <a:xfrm>
            <a:off x="2907723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8838B9B-2672-43F4-BA9B-7104046E6419}"/>
              </a:ext>
            </a:extLst>
          </p:cNvPr>
          <p:cNvSpPr txBox="1"/>
          <p:nvPr/>
        </p:nvSpPr>
        <p:spPr>
          <a:xfrm>
            <a:off x="3508650" y="4794127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8B16B7-A69F-48A5-A1B5-8AAE1A280E2C}"/>
              </a:ext>
            </a:extLst>
          </p:cNvPr>
          <p:cNvSpPr txBox="1"/>
          <p:nvPr/>
        </p:nvSpPr>
        <p:spPr>
          <a:xfrm>
            <a:off x="3939022" y="479579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7082633" y="230772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8728357" y="5165152"/>
            <a:ext cx="1886827" cy="6712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16200000" flipH="1">
            <a:off x="7038804" y="2532185"/>
            <a:ext cx="2725152" cy="2540782"/>
          </a:xfrm>
          <a:prstGeom prst="bentConnector3">
            <a:avLst>
              <a:gd name="adj1" fmla="val 1448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7939095" y="4103291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9278261" y="4951028"/>
            <a:ext cx="399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1835DAE2-7BB9-43E4-B25C-9194549213AE}"/>
              </a:ext>
            </a:extLst>
          </p:cNvPr>
          <p:cNvCxnSpPr>
            <a:cxnSpLocks/>
            <a:stCxn id="99" idx="2"/>
            <a:endCxn id="111" idx="2"/>
          </p:cNvCxnSpPr>
          <p:nvPr/>
        </p:nvCxnSpPr>
        <p:spPr>
          <a:xfrm rot="5400000" flipH="1">
            <a:off x="6784907" y="2949577"/>
            <a:ext cx="12629" cy="5761098"/>
          </a:xfrm>
          <a:prstGeom prst="bentConnector3">
            <a:avLst>
              <a:gd name="adj1" fmla="val -181012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376255D-039B-43BA-81E1-0D7E5A6EA8AB}"/>
              </a:ext>
            </a:extLst>
          </p:cNvPr>
          <p:cNvSpPr txBox="1"/>
          <p:nvPr/>
        </p:nvSpPr>
        <p:spPr>
          <a:xfrm>
            <a:off x="3924568" y="580011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F8B3CF8F-BBF4-4507-8FA7-42DC32547BF8}"/>
              </a:ext>
            </a:extLst>
          </p:cNvPr>
          <p:cNvSpPr txBox="1"/>
          <p:nvPr/>
        </p:nvSpPr>
        <p:spPr>
          <a:xfrm>
            <a:off x="5175846" y="5852389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10284455" y="5986017"/>
            <a:ext cx="152463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rot="16200000" flipH="1">
            <a:off x="7315873" y="2255115"/>
            <a:ext cx="3546017" cy="3915785"/>
          </a:xfrm>
          <a:prstGeom prst="bentConnector3">
            <a:avLst>
              <a:gd name="adj1" fmla="val 1115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10698580" y="5788152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9655925" y="4427807"/>
            <a:ext cx="96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11021304" y="5593418"/>
            <a:ext cx="108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5A13EB4F-088D-4A36-867B-E9F255B5C9C8}"/>
              </a:ext>
            </a:extLst>
          </p:cNvPr>
          <p:cNvCxnSpPr>
            <a:cxnSpLocks/>
            <a:stCxn id="106" idx="1"/>
            <a:endCxn id="113" idx="2"/>
          </p:cNvCxnSpPr>
          <p:nvPr/>
        </p:nvCxnSpPr>
        <p:spPr>
          <a:xfrm rot="10800000">
            <a:off x="3486451" y="5838651"/>
            <a:ext cx="6798005" cy="44809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1BA8A93-C45B-4AEB-910E-2F4CA4A58831}"/>
              </a:ext>
            </a:extLst>
          </p:cNvPr>
          <p:cNvSpPr txBox="1"/>
          <p:nvPr/>
        </p:nvSpPr>
        <p:spPr>
          <a:xfrm>
            <a:off x="3122515" y="579725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1603EB8-CCDF-4BD5-9A39-62F2CFC5CE2E}"/>
              </a:ext>
            </a:extLst>
          </p:cNvPr>
          <p:cNvSpPr txBox="1"/>
          <p:nvPr/>
        </p:nvSpPr>
        <p:spPr>
          <a:xfrm>
            <a:off x="7746015" y="2064923"/>
            <a:ext cx="1089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ingredient.item</a:t>
            </a:r>
            <a:endParaRPr lang="en-US" sz="1000" noProof="1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0283E28-1434-418C-A567-93EE454BAC95}"/>
              </a:ext>
            </a:extLst>
          </p:cNvPr>
          <p:cNvSpPr/>
          <p:nvPr/>
        </p:nvSpPr>
        <p:spPr>
          <a:xfrm>
            <a:off x="8955193" y="1987302"/>
            <a:ext cx="1443992" cy="55517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DrugSubstance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Substance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B97091A-2D1D-47C5-B755-EEF1F70C747D}"/>
              </a:ext>
            </a:extLst>
          </p:cNvPr>
          <p:cNvSpPr txBox="1"/>
          <p:nvPr/>
        </p:nvSpPr>
        <p:spPr>
          <a:xfrm>
            <a:off x="5175846" y="6074615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interaction.effect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2600506-07A5-4F8E-AAB5-3473FC22A5DA}"/>
              </a:ext>
            </a:extLst>
          </p:cNvPr>
          <p:cNvSpPr/>
          <p:nvPr/>
        </p:nvSpPr>
        <p:spPr>
          <a:xfrm>
            <a:off x="7960129" y="482429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7406252" y="4359876"/>
            <a:ext cx="1824838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757757" y="1687364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6990274" y="1692234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623882" y="1682263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DrugKnowledge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159AD-0D4A-4117-B840-3204521369E3}"/>
              </a:ext>
            </a:extLst>
          </p:cNvPr>
          <p:cNvSpPr/>
          <p:nvPr/>
        </p:nvSpPr>
        <p:spPr>
          <a:xfrm>
            <a:off x="3862317" y="569153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9A5B53-3565-479E-B2DB-9E790BF7326B}"/>
              </a:ext>
            </a:extLst>
          </p:cNvPr>
          <p:cNvSpPr/>
          <p:nvPr/>
        </p:nvSpPr>
        <p:spPr>
          <a:xfrm>
            <a:off x="5848273" y="487670"/>
            <a:ext cx="1232235" cy="612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09B48E84-9AE2-405A-9022-0EBD678895E9}"/>
              </a:ext>
            </a:extLst>
          </p:cNvPr>
          <p:cNvCxnSpPr>
            <a:cxnSpLocks/>
            <a:stCxn id="30" idx="3"/>
            <a:endCxn id="124" idx="1"/>
          </p:cNvCxnSpPr>
          <p:nvPr/>
        </p:nvCxnSpPr>
        <p:spPr>
          <a:xfrm flipV="1">
            <a:off x="4250910" y="794055"/>
            <a:ext cx="1597363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D9F558CD-5D97-44CA-BC1C-9433EA040700}"/>
              </a:ext>
            </a:extLst>
          </p:cNvPr>
          <p:cNvCxnSpPr>
            <a:cxnSpLocks/>
            <a:stCxn id="46" idx="1"/>
            <a:endCxn id="124" idx="3"/>
          </p:cNvCxnSpPr>
          <p:nvPr/>
        </p:nvCxnSpPr>
        <p:spPr>
          <a:xfrm rot="10800000">
            <a:off x="7080509" y="794056"/>
            <a:ext cx="18543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B604591-8E0B-4FE6-8C2E-36FF9685F168}"/>
              </a:ext>
            </a:extLst>
          </p:cNvPr>
          <p:cNvSpPr txBox="1"/>
          <p:nvPr/>
        </p:nvSpPr>
        <p:spPr>
          <a:xfrm>
            <a:off x="4354527" y="566938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A597F53-2973-4527-9BDC-03485142C35D}"/>
              </a:ext>
            </a:extLst>
          </p:cNvPr>
          <p:cNvSpPr txBox="1"/>
          <p:nvPr/>
        </p:nvSpPr>
        <p:spPr>
          <a:xfrm>
            <a:off x="8214994" y="557603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76F-2815-4F6B-9F59-C31CB1C19DCA}"/>
              </a:ext>
            </a:extLst>
          </p:cNvPr>
          <p:cNvSpPr/>
          <p:nvPr/>
        </p:nvSpPr>
        <p:spPr>
          <a:xfrm>
            <a:off x="3219509" y="505627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1738E6-22A4-49FE-BCE4-2AD1C93E7B06}"/>
              </a:ext>
            </a:extLst>
          </p:cNvPr>
          <p:cNvSpPr/>
          <p:nvPr/>
        </p:nvSpPr>
        <p:spPr>
          <a:xfrm>
            <a:off x="2656423" y="5042170"/>
            <a:ext cx="1660053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B12EA8E9-65D2-4845-8382-719149651DED}"/>
              </a:ext>
            </a:extLst>
          </p:cNvPr>
          <p:cNvSpPr txBox="1"/>
          <p:nvPr/>
        </p:nvSpPr>
        <p:spPr>
          <a:xfrm>
            <a:off x="5498512" y="29873"/>
            <a:ext cx="193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Plan or set of dispositions subject of the catalog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86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Grand écran</PresentationFormat>
  <Paragraphs>77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13</cp:revision>
  <dcterms:created xsi:type="dcterms:W3CDTF">2021-08-19T14:07:11Z</dcterms:created>
  <dcterms:modified xsi:type="dcterms:W3CDTF">2021-08-23T07:08:34Z</dcterms:modified>
</cp:coreProperties>
</file>