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952849" y="2199438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16200000" flipV="1">
            <a:off x="2318963" y="1249205"/>
            <a:ext cx="953560" cy="269919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373224" y="984883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2369627" y="2670196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66" idx="1"/>
            <a:endCxn id="46" idx="0"/>
          </p:cNvCxnSpPr>
          <p:nvPr/>
        </p:nvCxnSpPr>
        <p:spPr>
          <a:xfrm rot="10800000" flipV="1">
            <a:off x="1106159" y="4029146"/>
            <a:ext cx="1951373" cy="92414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185391" y="4953294"/>
            <a:ext cx="1841533" cy="56109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Ingredient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1140384" y="4538596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3497827" y="1136273"/>
            <a:ext cx="183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medication formulary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1" y="3272579"/>
            <a:ext cx="30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 medication in the formulary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E12FAE-7F9A-490E-9310-F47DB45A8901}"/>
              </a:ext>
            </a:extLst>
          </p:cNvPr>
          <p:cNvSpPr txBox="1"/>
          <p:nvPr/>
        </p:nvSpPr>
        <p:spPr>
          <a:xfrm>
            <a:off x="90771" y="5618346"/>
            <a:ext cx="2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Detailed description of an ingredient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3974842" y="3075585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4526808" y="3075585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C691524F-BE17-4970-A666-C3AB18AA5E2B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 rot="5400000">
            <a:off x="5590742" y="1228590"/>
            <a:ext cx="953561" cy="274042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36E296-AEEF-4E68-85F6-E1F25226C681}"/>
              </a:ext>
            </a:extLst>
          </p:cNvPr>
          <p:cNvSpPr/>
          <p:nvPr/>
        </p:nvSpPr>
        <p:spPr>
          <a:xfrm>
            <a:off x="6364817" y="984882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7CA5B55-E112-4C9D-A240-12E869993473}"/>
              </a:ext>
            </a:extLst>
          </p:cNvPr>
          <p:cNvSpPr txBox="1"/>
          <p:nvPr/>
        </p:nvSpPr>
        <p:spPr>
          <a:xfrm>
            <a:off x="4185192" y="24262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5445217" y="3120701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5455731" y="387290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5619836" y="3116582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5975377" y="2804750"/>
            <a:ext cx="419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relatedMedicationKnowledge.reference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496304E-83A4-4626-9234-5041F2A29C12}"/>
              </a:ext>
            </a:extLst>
          </p:cNvPr>
          <p:cNvSpPr txBox="1"/>
          <p:nvPr/>
        </p:nvSpPr>
        <p:spPr>
          <a:xfrm>
            <a:off x="467212" y="3687277"/>
            <a:ext cx="262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ingredient.itemReference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3057531" y="3866887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5F6BC9-EFBF-45EC-B798-E8D5951D77BE}"/>
              </a:ext>
            </a:extLst>
          </p:cNvPr>
          <p:cNvSpPr txBox="1"/>
          <p:nvPr/>
        </p:nvSpPr>
        <p:spPr>
          <a:xfrm>
            <a:off x="7471617" y="2094055"/>
            <a:ext cx="14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section.entry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44F8136-AB90-42A9-BEB4-8FF927B27FF7}"/>
              </a:ext>
            </a:extLst>
          </p:cNvPr>
          <p:cNvSpPr txBox="1"/>
          <p:nvPr/>
        </p:nvSpPr>
        <p:spPr>
          <a:xfrm>
            <a:off x="4697307" y="2610961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6093951" y="3077744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770178" y="4430411"/>
            <a:ext cx="2233710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5796730" y="4035160"/>
            <a:ext cx="5090303" cy="3952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938862" y="4007958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5783427" y="3647800"/>
            <a:ext cx="45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administrationGuideline.indicationReference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805C96-98FA-44E6-98D0-E2038946710E}"/>
              </a:ext>
            </a:extLst>
          </p:cNvPr>
          <p:cNvSpPr/>
          <p:nvPr/>
        </p:nvSpPr>
        <p:spPr>
          <a:xfrm>
            <a:off x="9367935" y="5538238"/>
            <a:ext cx="2635953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DocumentReference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8F4A4C-959C-4537-89D2-256F7A61E632}"/>
              </a:ext>
            </a:extLst>
          </p:cNvPr>
          <p:cNvCxnSpPr>
            <a:cxnSpLocks/>
            <a:stCxn id="58" idx="2"/>
            <a:endCxn id="83" idx="1"/>
          </p:cNvCxnSpPr>
          <p:nvPr/>
        </p:nvCxnSpPr>
        <p:spPr>
          <a:xfrm rot="16200000" flipH="1">
            <a:off x="6652898" y="3170753"/>
            <a:ext cx="1688370" cy="374170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823AA54-C27A-459E-86E3-E5AF43BF9955}"/>
              </a:ext>
            </a:extLst>
          </p:cNvPr>
          <p:cNvSpPr txBox="1"/>
          <p:nvPr/>
        </p:nvSpPr>
        <p:spPr>
          <a:xfrm>
            <a:off x="5626230" y="4252184"/>
            <a:ext cx="2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monograph.source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752915E-DFE4-4928-86D0-B319DA9126BD}"/>
              </a:ext>
            </a:extLst>
          </p:cNvPr>
          <p:cNvSpPr txBox="1"/>
          <p:nvPr/>
        </p:nvSpPr>
        <p:spPr>
          <a:xfrm>
            <a:off x="8766192" y="539256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3564292" y="5663678"/>
            <a:ext cx="1693939" cy="73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66" idx="2"/>
            <a:endCxn id="89" idx="1"/>
          </p:cNvCxnSpPr>
          <p:nvPr/>
        </p:nvCxnSpPr>
        <p:spPr>
          <a:xfrm rot="16200000" flipH="1">
            <a:off x="2525892" y="4992623"/>
            <a:ext cx="1839617" cy="23718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1934497" y="4196986"/>
            <a:ext cx="15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manufacturer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2790850" y="5824743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DFC453C9-718D-4D57-BBD6-335CB435C256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16200000" flipH="1">
            <a:off x="3483693" y="4736109"/>
            <a:ext cx="1472108" cy="383029"/>
          </a:xfrm>
          <a:prstGeom prst="bentConnector3">
            <a:avLst>
              <a:gd name="adj1" fmla="val 620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5709328A-75F4-4497-A833-9A53CE32D96A}"/>
              </a:ext>
            </a:extLst>
          </p:cNvPr>
          <p:cNvSpPr txBox="1"/>
          <p:nvPr/>
        </p:nvSpPr>
        <p:spPr>
          <a:xfrm>
            <a:off x="4446423" y="5216597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68996498-248C-4E96-B944-4D089C8F7DCD}"/>
              </a:ext>
            </a:extLst>
          </p:cNvPr>
          <p:cNvSpPr txBox="1"/>
          <p:nvPr/>
        </p:nvSpPr>
        <p:spPr>
          <a:xfrm>
            <a:off x="4015001" y="4202184"/>
            <a:ext cx="120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regulatory.regulatory</a:t>
            </a:r>
          </a:p>
          <a:p>
            <a:r>
              <a:rPr lang="en-US" noProof="1"/>
              <a:t>Authority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EF49BE1-74E2-44BC-B1DD-216E9DA6F7CD}"/>
              </a:ext>
            </a:extLst>
          </p:cNvPr>
          <p:cNvSpPr/>
          <p:nvPr/>
        </p:nvSpPr>
        <p:spPr>
          <a:xfrm>
            <a:off x="3795176" y="3867050"/>
            <a:ext cx="466113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3028318" y="3075585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MKextended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MedicationKnowledge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69</Words>
  <Application>Microsoft Office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29</cp:revision>
  <dcterms:created xsi:type="dcterms:W3CDTF">2020-01-10T14:54:47Z</dcterms:created>
  <dcterms:modified xsi:type="dcterms:W3CDTF">2020-01-29T19:39:25Z</dcterms:modified>
</cp:coreProperties>
</file>