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0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7555BC-1E79-452F-9C1B-714B0951F390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5176F-001F-431C-9CDC-2CA9A474D3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5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7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261042-ED29-4C5E-BBA6-D49AE2850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51FA16-87A0-4A7D-B22E-B60F6D494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E7DA18-803B-4529-B647-E14DED92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39B5BD-364B-4790-9963-C38CF95B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794E0A-0486-4C5D-B43E-42183EF3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571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2122FB-7706-4C7C-866C-6CB8C5A3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731A39-712D-486B-8799-AD1FE8EB6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26D2D1-74A4-451A-9052-92FC2D80F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EDAEDE-0851-49C5-B8B6-E41E069A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70B1B3-4199-4C40-8DFD-56C667137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5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70724D8-ECDC-42FA-8E59-D516EBA09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2FB048-625D-4BA7-AD72-B64D394B7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8B666C-BA77-4685-A5F6-874C58B9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85915A-4F8D-45D9-80B3-DFCF468D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03F09C-9C7B-424E-80F2-338B7FE6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110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9D85B6-71C6-4FBC-BA8B-D42F864C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22856-E644-4B14-92D8-60CAD6118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D86565-85EB-4830-8355-ED89CA541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549422-E8E1-487B-BDF2-A5C8D26A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66EC91-1721-48EF-8399-8E235B35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075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D3891E-F5D0-4701-99F6-AB8E20C6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BD8BB1-10A9-4E57-B8E1-04F7334E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34523C-1EE6-4C55-AE5C-E3A90610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F931AF-114B-463F-BFED-A438EA31D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8D6B70-7B27-4153-8820-8BFC5B84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061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4B5DB4-860D-4A9D-BD84-BBDB67A5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73BAB7-83AB-44DE-AFB3-50798DB77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B16992-0C04-440C-B3AE-D40F23019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AD15D6-4D17-48E4-A46E-608E1A76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2FEB9F-C31B-4E85-8C94-2FE1D8B54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74CDAF-59EB-497D-A6E2-33531FF6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488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FFB46-FC51-491A-9D4F-55A7127E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B39031-31BA-479B-B6CF-2A238A2B6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786653C-EEF5-457D-9CD0-097A67228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C01A9E4-8BB8-404E-AC88-80C618995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229CDB7-59EC-42F6-9740-2C325905D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2730099-0017-4185-9C65-E5D77E7F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D95664A-E165-4772-8305-F19EEF0F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1B66C96-E840-4AD2-BD18-1BF4FB080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10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5AE3C7-1E58-4660-8E9C-704FD64D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AB2306-FB89-4930-8CDE-E04A84EF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B740495-4173-4911-8E06-306B6CBB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C952C51-85E1-42C0-9898-62E878C4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750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262986-7D09-44FD-825D-74358F58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B9C4769-06B0-4B2C-95F3-DA057DBE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9D8E5DD-2A1B-42AC-8375-B95686A68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09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D7EE93-2105-4FAA-A4CA-F18C1AC4D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E0651C-900F-43F1-B805-57F15AD5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98D76D-55E8-497F-AC14-1DD6F3311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68F356-59EF-451D-AAB0-F0F937234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183DDA-226D-4266-8C12-06023EF9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2E8293-C6F8-4FB6-B944-015C5CFA0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44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76FE08-19BE-4CC2-8056-AAAAFA8B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AEA78BC-C910-4BE5-8666-A99471E9E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624329B-E3C5-4B08-87A9-9ED2ED5F0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AAE95F5-CF11-4BF5-A051-B110A60B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F6F66-F8B5-42A7-8BF1-80240DF56CB0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5F45FA-5D66-4145-B060-D1A5D22C2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D4048A1-8D0F-4559-AB9C-5E83A2C7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95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C19ED8B-D9BD-4079-A8D7-414473F8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29D943-1D7D-4A5A-9E20-F9AB414F9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C794B2-4221-46B2-9F8B-462270679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F6F66-F8B5-42A7-8BF1-80240DF56CB0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559A0B-F4DC-4CEA-99C9-7336FE1C1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6ADFEB-752D-41F3-99F5-0414CCD07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0ED7C-E358-4CAD-968D-341D792B9CC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628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9FD789E-5DC2-4F77-8D9C-05567FD55A8C}"/>
              </a:ext>
            </a:extLst>
          </p:cNvPr>
          <p:cNvSpPr/>
          <p:nvPr/>
        </p:nvSpPr>
        <p:spPr>
          <a:xfrm>
            <a:off x="6286416" y="3665603"/>
            <a:ext cx="3161508" cy="2118091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SCVB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creatinine 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topic: {</a:t>
            </a:r>
            <a:r>
              <a:rPr lang="en-US" sz="1600" noProof="1">
                <a:solidFill>
                  <a:schemeClr val="tx1"/>
                </a:solidFill>
              </a:rPr>
              <a:t>chemistry concept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kind: </a:t>
            </a:r>
            <a:r>
              <a:rPr lang="en-US" sz="1600" noProof="1">
                <a:solidFill>
                  <a:schemeClr val="tx1"/>
                </a:solidFill>
              </a:rPr>
              <a:t>ServiceRequest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2160-0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  <a:endParaRPr lang="en-US" sz="1600" noProof="1">
              <a:solidFill>
                <a:schemeClr val="tx1"/>
              </a:solidFill>
            </a:endParaRP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location: </a:t>
            </a:r>
            <a:r>
              <a:rPr lang="en-US" sz="1600" noProof="1">
                <a:solidFill>
                  <a:schemeClr val="tx1"/>
                </a:solidFill>
              </a:rPr>
              <a:t>sector chem 2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 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91ED5CA-8F22-465B-8E0D-765642A0C8C9}"/>
              </a:ext>
            </a:extLst>
          </p:cNvPr>
          <p:cNvSpPr/>
          <p:nvPr/>
        </p:nvSpPr>
        <p:spPr>
          <a:xfrm>
            <a:off x="6286416" y="1900584"/>
            <a:ext cx="2074607" cy="668594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venous blood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694F658E-0C79-45C2-98AD-68B0E9F42A20}"/>
              </a:ext>
            </a:extLst>
          </p:cNvPr>
          <p:cNvSpPr/>
          <p:nvPr/>
        </p:nvSpPr>
        <p:spPr>
          <a:xfrm>
            <a:off x="9630346" y="4873254"/>
            <a:ext cx="2320211" cy="91044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ObservationDefinition</a:t>
            </a:r>
          </a:p>
          <a:p>
            <a:pPr marL="176213"/>
            <a:r>
              <a:rPr lang="en-US" sz="1600" noProof="1">
                <a:solidFill>
                  <a:schemeClr val="tx1"/>
                </a:solidFill>
              </a:rPr>
              <a:t>code: serum creatinine (LOINC 2160-0)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5478B76-E714-4CF8-922A-083F8392B0B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9344579" y="5328474"/>
            <a:ext cx="285767" cy="23326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3478A0E-9408-4101-9CCC-3CD95D39F7B6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5707055" y="2234881"/>
            <a:ext cx="579361" cy="2105206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B8EC1E1-A6A7-41BA-BB4B-F33D810BE167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5711687" y="3134990"/>
            <a:ext cx="579361" cy="1920714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F7F6191-7984-43F9-BA2A-4DDFBCE5B722}"/>
              </a:ext>
            </a:extLst>
          </p:cNvPr>
          <p:cNvSpPr/>
          <p:nvPr/>
        </p:nvSpPr>
        <p:spPr>
          <a:xfrm>
            <a:off x="2521705" y="654192"/>
            <a:ext cx="3582289" cy="6024904"/>
          </a:xfrm>
          <a:prstGeom prst="roundRect">
            <a:avLst>
              <a:gd name="adj" fmla="val 476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ext-catalogReference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ext-billingCode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E4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name: </a:t>
            </a:r>
            <a:r>
              <a:rPr lang="en-US" sz="1600" noProof="1">
                <a:solidFill>
                  <a:schemeClr val="tx1"/>
                </a:solidFill>
              </a:rPr>
              <a:t>ser.creat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serum creatinine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00"/>
                </a:highlight>
              </a:rPr>
              <a:t>test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status</a:t>
            </a:r>
            <a:r>
              <a:rPr lang="en-US" sz="1600" noProof="1">
                <a:solidFill>
                  <a:schemeClr val="tx1"/>
                </a:solidFill>
              </a:rPr>
              <a:t> : active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useContext (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task</a:t>
            </a:r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,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LABOE</a:t>
            </a:r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)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action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specimenRequirements [ 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{ 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      exclusiveGroup [	 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         { 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	     sampleRequirement  [] 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         }, 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         { 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              sampleRequirement  [] 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         }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     ]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   }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 ]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2160-0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definitionCanonical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86A3743-8449-4792-A35F-264EC3107E81}"/>
              </a:ext>
            </a:extLst>
          </p:cNvPr>
          <p:cNvSpPr txBox="1"/>
          <p:nvPr/>
        </p:nvSpPr>
        <p:spPr>
          <a:xfrm>
            <a:off x="112369" y="112660"/>
            <a:ext cx="9703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E4: Serum creatinine </a:t>
            </a:r>
            <a:r>
              <a:rPr lang="en-US" sz="2400" dirty="0">
                <a:highlight>
                  <a:srgbClr val="00FF00"/>
                </a:highlight>
              </a:rPr>
              <a:t>test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orderable</a:t>
            </a:r>
            <a:r>
              <a:rPr lang="en-US" sz="2400" dirty="0"/>
              <a:t>: summary of content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7C1A6D9-367E-408E-9AE2-03C53FCD790D}"/>
              </a:ext>
            </a:extLst>
          </p:cNvPr>
          <p:cNvSpPr/>
          <p:nvPr/>
        </p:nvSpPr>
        <p:spPr>
          <a:xfrm>
            <a:off x="6291048" y="2800693"/>
            <a:ext cx="2074607" cy="668594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capillary blood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4742B45-67F4-4468-9654-34B017AE2E60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064501" y="4724649"/>
            <a:ext cx="1221915" cy="183221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8E9BEB7A-2393-46AA-8FA6-A2AF50BACF6E}"/>
              </a:ext>
            </a:extLst>
          </p:cNvPr>
          <p:cNvCxnSpPr>
            <a:cxnSpLocks/>
          </p:cNvCxnSpPr>
          <p:nvPr/>
        </p:nvCxnSpPr>
        <p:spPr>
          <a:xfrm flipH="1">
            <a:off x="2288748" y="1174300"/>
            <a:ext cx="40779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B788CE5-0D2C-47F3-A102-F830065A52BA}"/>
              </a:ext>
            </a:extLst>
          </p:cNvPr>
          <p:cNvSpPr/>
          <p:nvPr/>
        </p:nvSpPr>
        <p:spPr>
          <a:xfrm>
            <a:off x="204073" y="654191"/>
            <a:ext cx="2084675" cy="1613057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Composition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CatalogHeader profile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  category: lab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author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title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custodian</a:t>
            </a:r>
          </a:p>
        </p:txBody>
      </p:sp>
    </p:spTree>
    <p:extLst>
      <p:ext uri="{BB962C8B-B14F-4D97-AF65-F5344CB8AC3E}">
        <p14:creationId xmlns:p14="http://schemas.microsoft.com/office/powerpoint/2010/main" val="10013683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135</Words>
  <Application>Microsoft Office PowerPoint</Application>
  <PresentationFormat>Grand écran</PresentationFormat>
  <Paragraphs>46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7</cp:revision>
  <dcterms:created xsi:type="dcterms:W3CDTF">2020-02-11T13:22:54Z</dcterms:created>
  <dcterms:modified xsi:type="dcterms:W3CDTF">2020-06-09T12:10:04Z</dcterms:modified>
</cp:coreProperties>
</file>