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8165541" y="1459371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7988206" y="1655998"/>
            <a:ext cx="340999" cy="288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3780195" y="601868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0"/>
            <a:endCxn id="20" idx="3"/>
          </p:cNvCxnSpPr>
          <p:nvPr/>
        </p:nvCxnSpPr>
        <p:spPr>
          <a:xfrm rot="16200000" flipV="1">
            <a:off x="5084007" y="-706606"/>
            <a:ext cx="846507" cy="347404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894230" y="154094"/>
            <a:ext cx="1876008" cy="9061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CatalogHeader </a:t>
            </a:r>
            <a:r>
              <a:rPr lang="en-US" noProof="1"/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5646246" y="285916"/>
            <a:ext cx="174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16200000" flipH="1">
            <a:off x="6747508" y="2899385"/>
            <a:ext cx="995653" cy="210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5996609" y="3398266"/>
            <a:ext cx="2499558" cy="9079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6723784" y="300670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7224080" y="2550583"/>
            <a:ext cx="429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action[.action[.action]].definitionCanonical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3830444" y="4613945"/>
            <a:ext cx="2750664" cy="9293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7910044" y="4619903"/>
            <a:ext cx="2744710" cy="91762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ObservationDefinition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56" idx="3"/>
          </p:cNvCxnSpPr>
          <p:nvPr/>
        </p:nvCxnSpPr>
        <p:spPr>
          <a:xfrm rot="10800000" flipV="1">
            <a:off x="3761494" y="2274814"/>
            <a:ext cx="2411116" cy="83943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496167" y="3852244"/>
            <a:ext cx="786232" cy="76765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4288328" y="1933631"/>
            <a:ext cx="1987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specimenRequested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3806451" y="3078451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3780195" y="3550372"/>
            <a:ext cx="2339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4765267" y="422977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8815230" y="4231240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8496167" y="3503065"/>
            <a:ext cx="3111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316157" y="231960"/>
            <a:ext cx="1540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laboratory compendium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7621432" y="397982"/>
            <a:ext cx="261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service accessible by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7275472" y="3006700"/>
            <a:ext cx="49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-80" y="2630056"/>
            <a:ext cx="12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 specimen required by the service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2252873" y="4439682"/>
            <a:ext cx="1506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i="1" noProof="1"/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10730605" y="4439682"/>
            <a:ext cx="131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i="1" noProof="1"/>
              <a:t>an output observation of the procedure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6410425" y="6166315"/>
            <a:ext cx="1667712" cy="4766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rgbClr val="FFFF00"/>
                </a:solidFill>
              </a:rPr>
              <a:t>ValueSet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54" idx="2"/>
            <a:endCxn id="38" idx="1"/>
          </p:cNvCxnSpPr>
          <p:nvPr/>
        </p:nvCxnSpPr>
        <p:spPr>
          <a:xfrm rot="16200000" flipH="1">
            <a:off x="5377442" y="5371668"/>
            <a:ext cx="861316" cy="1204649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55" idx="2"/>
            <a:endCxn id="38" idx="3"/>
          </p:cNvCxnSpPr>
          <p:nvPr/>
        </p:nvCxnSpPr>
        <p:spPr>
          <a:xfrm rot="5400000">
            <a:off x="8246704" y="5368956"/>
            <a:ext cx="867128" cy="120426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5918760" y="6354542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8200243" y="6358269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1170489" y="1347636"/>
            <a:ext cx="2621259" cy="98963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LabChargeItemDefinition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84" idx="1"/>
            <a:endCxn id="41" idx="3"/>
          </p:cNvCxnSpPr>
          <p:nvPr/>
        </p:nvCxnSpPr>
        <p:spPr>
          <a:xfrm rot="10800000">
            <a:off x="3791748" y="1842452"/>
            <a:ext cx="2373592" cy="1303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3757192" y="1973824"/>
            <a:ext cx="607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4364337" y="1505287"/>
            <a:ext cx="1730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serviceBillingCode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" y="1371837"/>
            <a:ext cx="1098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 billing code and its rules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B1414DC-932C-4FB2-A682-250462EEBE39}"/>
              </a:ext>
            </a:extLst>
          </p:cNvPr>
          <p:cNvSpPr txBox="1"/>
          <p:nvPr/>
        </p:nvSpPr>
        <p:spPr>
          <a:xfrm>
            <a:off x="5282271" y="5743313"/>
            <a:ext cx="393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/>
              <a:t>valid|normal|abnormal|critical values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8302413" y="1541496"/>
            <a:ext cx="20166" cy="234943"/>
          </a:xfrm>
          <a:prstGeom prst="bentConnector3">
            <a:avLst>
              <a:gd name="adj1" fmla="val -1133591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8365057" y="1714517"/>
            <a:ext cx="563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8570910" y="1474301"/>
            <a:ext cx="2243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sz="1600" noProof="1"/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8165543" y="1989453"/>
            <a:ext cx="143498" cy="164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7981898" y="2146376"/>
            <a:ext cx="340999" cy="195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8302415" y="2071578"/>
            <a:ext cx="13856" cy="218971"/>
          </a:xfrm>
          <a:prstGeom prst="bentConnector3">
            <a:avLst>
              <a:gd name="adj1" fmla="val -164982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8365057" y="2277729"/>
            <a:ext cx="52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8559167" y="2017702"/>
            <a:ext cx="26491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noProof="1"/>
              <a:t>relatedArtifact (</a:t>
            </a:r>
            <a:r>
              <a:rPr lang="en-US" sz="1600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sz="1600" noProof="1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6172610" y="2157231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1331843" y="2626533"/>
            <a:ext cx="2429651" cy="9754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SpecimenDefinition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6165340" y="1726171"/>
            <a:ext cx="283614" cy="23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6148057" y="1453669"/>
            <a:ext cx="2192448" cy="94894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noProof="1">
                <a:solidFill>
                  <a:schemeClr val="bg1"/>
                </a:solidFill>
              </a:rPr>
              <a:t>Profile of </a:t>
            </a:r>
            <a:r>
              <a:rPr lang="en-US" sz="2200" noProof="1">
                <a:solidFill>
                  <a:srgbClr val="FFFF00"/>
                </a:solidFill>
              </a:rPr>
              <a:t>PlanDefinition</a:t>
            </a:r>
          </a:p>
        </p:txBody>
      </p: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5C3B02D-3738-4164-AFEF-95348B20873E}"/>
              </a:ext>
            </a:extLst>
          </p:cNvPr>
          <p:cNvCxnSpPr>
            <a:cxnSpLocks/>
            <a:stCxn id="46" idx="1"/>
            <a:endCxn id="54" idx="0"/>
          </p:cNvCxnSpPr>
          <p:nvPr/>
        </p:nvCxnSpPr>
        <p:spPr>
          <a:xfrm rot="10800000" flipV="1">
            <a:off x="5205777" y="3852243"/>
            <a:ext cx="790833" cy="76170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123</Words>
  <Application>Microsoft Office PowerPoint</Application>
  <PresentationFormat>Grand écran</PresentationFormat>
  <Paragraphs>41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47</cp:revision>
  <dcterms:created xsi:type="dcterms:W3CDTF">2020-01-10T14:54:47Z</dcterms:created>
  <dcterms:modified xsi:type="dcterms:W3CDTF">2020-06-28T12:29:46Z</dcterms:modified>
</cp:coreProperties>
</file>