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40" d="100"/>
          <a:sy n="140" d="100"/>
        </p:scale>
        <p:origin x="110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20/08/2021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94F1E5-8B43-4A9F-97E9-90AEE9F5FE73}"/>
              </a:ext>
            </a:extLst>
          </p:cNvPr>
          <p:cNvSpPr/>
          <p:nvPr/>
        </p:nvSpPr>
        <p:spPr>
          <a:xfrm>
            <a:off x="1929089" y="21178"/>
            <a:ext cx="2638740" cy="8998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</a:t>
            </a:r>
            <a:r>
              <a:rPr lang="en-US" sz="1013" noProof="1">
                <a:solidFill>
                  <a:srgbClr val="FFFF00"/>
                </a:solidFill>
              </a:rPr>
              <a:t> </a:t>
            </a:r>
          </a:p>
          <a:p>
            <a:pPr algn="ctr" defTabSz="457200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A64B564-980D-4B07-B9FE-32CD40B7CC31}"/>
              </a:ext>
            </a:extLst>
          </p:cNvPr>
          <p:cNvSpPr/>
          <p:nvPr/>
        </p:nvSpPr>
        <p:spPr>
          <a:xfrm>
            <a:off x="1265925" y="3749015"/>
            <a:ext cx="2855358" cy="1442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Global properties of the catalog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F29ACB-2F39-4FF5-A15E-6CF4B36906B0}"/>
              </a:ext>
            </a:extLst>
          </p:cNvPr>
          <p:cNvSpPr txBox="1"/>
          <p:nvPr/>
        </p:nvSpPr>
        <p:spPr>
          <a:xfrm>
            <a:off x="1633723" y="5247687"/>
            <a:ext cx="2275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category,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custodian,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title,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637660" y="3045567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5495728" y="1101000"/>
            <a:ext cx="2092574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Item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054F33F-F8D4-4BD0-A2B1-D9402F03BA80}"/>
              </a:ext>
            </a:extLst>
          </p:cNvPr>
          <p:cNvSpPr txBox="1"/>
          <p:nvPr/>
        </p:nvSpPr>
        <p:spPr>
          <a:xfrm>
            <a:off x="4254631" y="5249685"/>
            <a:ext cx="5093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lab compendium: PlanDefinition,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device catalog: DeviceDefinition,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drug formulary: MedicationKnowledge,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Order sets: PlanDefinition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2BB833A7-DF5B-4C46-B41A-9178DFF7F011}"/>
              </a:ext>
            </a:extLst>
          </p:cNvPr>
          <p:cNvSpPr/>
          <p:nvPr/>
        </p:nvSpPr>
        <p:spPr>
          <a:xfrm>
            <a:off x="4563650" y="3354569"/>
            <a:ext cx="4124130" cy="1902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An item (product, service, knowledge artifact …) of the catalog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99312-0422-4CD2-B133-A9ED34C47DF7}"/>
              </a:ext>
            </a:extLst>
          </p:cNvPr>
          <p:cNvSpPr txBox="1"/>
          <p:nvPr/>
        </p:nvSpPr>
        <p:spPr>
          <a:xfrm>
            <a:off x="9106283" y="4891071"/>
            <a:ext cx="296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ObservationDefinition,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SpecimenDefinition,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ConceptMap,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ChargeItemDefinition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E0DC2-4141-467F-9A47-780746B48E5A}"/>
              </a:ext>
            </a:extLst>
          </p:cNvPr>
          <p:cNvSpPr/>
          <p:nvPr/>
        </p:nvSpPr>
        <p:spPr>
          <a:xfrm>
            <a:off x="9505930" y="1099847"/>
            <a:ext cx="2231977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Supporting definitional resource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BFF4A9-F4AC-426D-BC71-5EC0C42221DB}"/>
              </a:ext>
            </a:extLst>
          </p:cNvPr>
          <p:cNvSpPr txBox="1"/>
          <p:nvPr/>
        </p:nvSpPr>
        <p:spPr>
          <a:xfrm>
            <a:off x="8853034" y="1283676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27A67D-CD1D-4C1E-9352-EB37ECC96742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588302" y="1670118"/>
            <a:ext cx="1917628" cy="11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33">
            <a:extLst>
              <a:ext uri="{FF2B5EF4-FFF2-40B4-BE49-F238E27FC236}">
                <a16:creationId xmlns:a16="http://schemas.microsoft.com/office/drawing/2014/main" id="{672D080D-8BF0-44F4-BF71-8C95CBBC5124}"/>
              </a:ext>
            </a:extLst>
          </p:cNvPr>
          <p:cNvSpPr/>
          <p:nvPr/>
        </p:nvSpPr>
        <p:spPr>
          <a:xfrm>
            <a:off x="9010856" y="3144921"/>
            <a:ext cx="3057837" cy="177873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Resources providing further details on the item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5150566" y="1664591"/>
            <a:ext cx="814498" cy="196840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3569E88-8F27-4DF3-BFB2-02B8D67F4DE2}"/>
              </a:ext>
            </a:extLst>
          </p:cNvPr>
          <p:cNvSpPr txBox="1"/>
          <p:nvPr/>
        </p:nvSpPr>
        <p:spPr>
          <a:xfrm>
            <a:off x="6590111" y="709986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925144" y="2583027"/>
            <a:ext cx="2648470" cy="946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CatalogHeader </a:t>
            </a:r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  <a:endParaRPr lang="en-US" sz="2400" noProof="1">
              <a:solidFill>
                <a:srgbClr val="FFFF00"/>
              </a:solidFill>
            </a:endParaRP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0AAAAD2-C9B1-4D41-98B6-0534699C1F9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4567829" y="471127"/>
            <a:ext cx="1974186" cy="62987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63204CC-C3E1-448F-9D19-4CD455160D26}"/>
              </a:ext>
            </a:extLst>
          </p:cNvPr>
          <p:cNvSpPr txBox="1"/>
          <p:nvPr/>
        </p:nvSpPr>
        <p:spPr>
          <a:xfrm>
            <a:off x="5357757" y="2334873"/>
            <a:ext cx="31172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</a:rPr>
              <a:t>extension:catalogReference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DFDAB1-39F2-40ED-A765-CC48D12DE95E}"/>
              </a:ext>
            </a:extLst>
          </p:cNvPr>
          <p:cNvSpPr txBox="1"/>
          <p:nvPr/>
        </p:nvSpPr>
        <p:spPr>
          <a:xfrm>
            <a:off x="4786473" y="328325"/>
            <a:ext cx="143957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925C88-5DDB-4CCF-A9FE-7F7B50870664}"/>
              </a:ext>
            </a:extLst>
          </p:cNvPr>
          <p:cNvSpPr txBox="1"/>
          <p:nvPr/>
        </p:nvSpPr>
        <p:spPr>
          <a:xfrm>
            <a:off x="113851" y="-1838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0BDDA-6B60-46E0-97FB-017DF6251B3D}"/>
              </a:ext>
            </a:extLst>
          </p:cNvPr>
          <p:cNvSpPr txBox="1"/>
          <p:nvPr/>
        </p:nvSpPr>
        <p:spPr>
          <a:xfrm>
            <a:off x="113851" y="2548207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95C44B-8436-47FD-8890-471655C0F355}"/>
              </a:ext>
            </a:extLst>
          </p:cNvPr>
          <p:cNvSpPr/>
          <p:nvPr/>
        </p:nvSpPr>
        <p:spPr>
          <a:xfrm>
            <a:off x="2630369" y="1271066"/>
            <a:ext cx="1239608" cy="899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25EB9E85-479B-4D6B-B6C3-2653F9F2A5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5400000">
            <a:off x="3043745" y="2376598"/>
            <a:ext cx="412063" cy="794"/>
          </a:xfrm>
          <a:prstGeom prst="bentConnector3">
            <a:avLst>
              <a:gd name="adj1" fmla="val 5000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B50664D-5408-4475-976C-839D52058549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rot="16200000" flipV="1">
            <a:off x="3074321" y="1095214"/>
            <a:ext cx="349990" cy="1714"/>
          </a:xfrm>
          <a:prstGeom prst="bentConnector3">
            <a:avLst>
              <a:gd name="adj1" fmla="val 5000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DE2CA6B-826F-4AAB-A44C-6C5D0A18A69E}"/>
              </a:ext>
            </a:extLst>
          </p:cNvPr>
          <p:cNvSpPr txBox="1"/>
          <p:nvPr/>
        </p:nvSpPr>
        <p:spPr>
          <a:xfrm>
            <a:off x="276335" y="1203504"/>
            <a:ext cx="2322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/>
              <a:t>Plan or set of dispositions subject of the catalog</a:t>
            </a:r>
            <a:endParaRPr lang="fr-FR" sz="2000" i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E0F5F37-8C08-4088-AF66-625977D1EB29}"/>
              </a:ext>
            </a:extLst>
          </p:cNvPr>
          <p:cNvSpPr txBox="1"/>
          <p:nvPr/>
        </p:nvSpPr>
        <p:spPr>
          <a:xfrm>
            <a:off x="3296293" y="2237038"/>
            <a:ext cx="918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subject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2E908B4-F40A-4226-B372-8D149E10F382}"/>
              </a:ext>
            </a:extLst>
          </p:cNvPr>
          <p:cNvSpPr txBox="1"/>
          <p:nvPr/>
        </p:nvSpPr>
        <p:spPr>
          <a:xfrm>
            <a:off x="3325019" y="901832"/>
            <a:ext cx="918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subject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Grand écran</PresentationFormat>
  <Paragraphs>36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17</cp:revision>
  <dcterms:created xsi:type="dcterms:W3CDTF">2020-01-10T14:54:47Z</dcterms:created>
  <dcterms:modified xsi:type="dcterms:W3CDTF">2021-08-20T15:04:20Z</dcterms:modified>
</cp:coreProperties>
</file>