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19D89-A27F-4A05-B630-B8D333DC8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775612-B91B-42EA-A32E-59E3E443F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F09F9-D492-4501-87A1-29409319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4E72EF-6684-495E-A410-C7325ADC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97AF75-A5DF-4455-A509-F260E751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83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55D9F-4BBD-4B48-9539-CB3275CC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DF951A-18F9-4F7E-A821-2A7F302C3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E3EFF8-76F3-4521-8F6C-3E69D7FE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1358AC-09D6-4E99-95FD-C27B0889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769569-5158-4913-B489-D7E61C51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10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4898B1-F227-4C26-B0E0-D3875024D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1803F9-B30D-4A27-9DF7-DA8A6EDC2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A37DD1-4EDC-4B42-8096-CCCC6000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C1F71-6726-40DF-9F39-5F3DD59E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9E49D-09AF-4563-851E-05C36DB2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3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E680E-88EB-4801-8BDF-CFECC111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7A55A9-7AE0-42AC-A93F-389914FF2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639D16-18D6-40BE-9E8A-868FEBC1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206BA1-9BFD-4E9A-9DEA-3F071EC7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3D1EB-F3C2-4085-9D03-5B95ACD1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84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BEFEB-C00E-480D-91CB-E52AFA77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2F0FA7-2703-4794-924B-D03B54C30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29EC29-A42A-4E31-BFBB-AE7448E4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18078F-089E-4CA8-B4A2-BC22F88F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F9F2FF-EFB3-4798-97B9-03F0F241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2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7B8EF-2A27-45B7-B0EB-840D6247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9EAC0B-648E-4C56-AFB0-2359DDC99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B2BEB9-6673-4B27-9F76-D63E39DFC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56180D-86CA-4908-AE16-3DEAD9B6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11CD89-C6DA-4FC1-8C4F-AB807291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3FD72B-B070-4686-B1C6-E047333A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54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34885-30EE-40CF-81ED-9F5061C7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3747E0-FB2D-4920-8A95-E0C874DA1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41478E-FE26-4448-948B-563EC10E6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783A70-446A-4BF6-81E0-8F264C61C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5C854A-1445-4060-98AC-6835EBBBD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FB451C-2E49-4DCA-A2A6-0C0EF701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D4489B-566B-47FB-A7E9-267F46E9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6BC73A-CD20-4BDE-B443-D1880C3A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22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F504A-0B18-4AA4-A56C-DCC3D8EC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2474DD-0A2C-47FC-A030-9831AD8D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47EF83-652C-484C-9CC8-B271AD75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D0EBB1-6D17-4A33-BA22-BA7253A1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11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EB7358-5E13-497D-AE2F-60C5AC77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7EE675-D2D6-483B-8649-5CC600E7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53ED2A-9802-43F0-8767-BA3832D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49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63778-2A46-4AB3-97A7-DF708037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9407F3-A9B9-4C7E-8303-1453A188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E0195B-91CC-4D16-8402-BE6B6562C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91756B-9469-4823-A124-8F58ABD6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6108C6-A76B-4A56-BAD0-9C04874A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6EB8CA-5474-4817-BD9A-A71193E9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30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9BA37-9CA4-4915-97A3-774FE59D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1DA949-2C63-47B1-8EF4-55302381E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EB986F-E7F1-4B00-A42B-C657764A5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7755E4-A555-45E6-B2DC-5885C911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D4C26A-3956-4B5D-8C27-E8426912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CC9AEE-16AA-497D-B8DC-E4680A94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27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99B1CA-B91D-4A46-B4F0-75343EC9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7DCAB2-17A2-4B6C-9FD2-FC9986783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1E339A-7320-4224-8756-FDD37C97E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6A26B-42CF-4B68-AB09-D93023A697CD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F907B4-A760-452C-991B-FBC45F131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19E431-26AA-4255-9917-4CB6D8427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67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2734E1-F359-4769-97FE-FEBA54D39044}"/>
              </a:ext>
            </a:extLst>
          </p:cNvPr>
          <p:cNvSpPr/>
          <p:nvPr/>
        </p:nvSpPr>
        <p:spPr>
          <a:xfrm>
            <a:off x="7281812" y="2211275"/>
            <a:ext cx="133875" cy="10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22DF3-11AA-4B62-9717-84E798D0AB58}"/>
              </a:ext>
            </a:extLst>
          </p:cNvPr>
          <p:cNvSpPr/>
          <p:nvPr/>
        </p:nvSpPr>
        <p:spPr>
          <a:xfrm>
            <a:off x="3403581" y="420886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6C0EF-6FCF-4345-9BAD-7D7CE9C12061}"/>
              </a:ext>
            </a:extLst>
          </p:cNvPr>
          <p:cNvSpPr/>
          <p:nvPr/>
        </p:nvSpPr>
        <p:spPr>
          <a:xfrm>
            <a:off x="2932058" y="420886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C6CBA-1E1D-4C86-8A6E-5354DD9A7ABB}"/>
              </a:ext>
            </a:extLst>
          </p:cNvPr>
          <p:cNvSpPr/>
          <p:nvPr/>
        </p:nvSpPr>
        <p:spPr>
          <a:xfrm>
            <a:off x="4368628" y="420886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35D77-73C0-40ED-83FA-5D48DECD3C92}"/>
              </a:ext>
            </a:extLst>
          </p:cNvPr>
          <p:cNvSpPr/>
          <p:nvPr/>
        </p:nvSpPr>
        <p:spPr>
          <a:xfrm>
            <a:off x="3952529" y="420886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9528D9-627B-4589-A941-3F6167AAE7F5}"/>
              </a:ext>
            </a:extLst>
          </p:cNvPr>
          <p:cNvSpPr/>
          <p:nvPr/>
        </p:nvSpPr>
        <p:spPr>
          <a:xfrm>
            <a:off x="2924884" y="505033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59BDC2-3754-46F5-AAEA-B73630D9EF4B}"/>
              </a:ext>
            </a:extLst>
          </p:cNvPr>
          <p:cNvSpPr/>
          <p:nvPr/>
        </p:nvSpPr>
        <p:spPr>
          <a:xfrm>
            <a:off x="4380504" y="5044393"/>
            <a:ext cx="96673" cy="30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5FCE9-87B1-495B-99E4-B4F7FC99D2E1}"/>
              </a:ext>
            </a:extLst>
          </p:cNvPr>
          <p:cNvSpPr/>
          <p:nvPr/>
        </p:nvSpPr>
        <p:spPr>
          <a:xfrm>
            <a:off x="3952529" y="505033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A143D3-BA3A-4CFC-86FD-F69765223445}"/>
              </a:ext>
            </a:extLst>
          </p:cNvPr>
          <p:cNvSpPr/>
          <p:nvPr/>
        </p:nvSpPr>
        <p:spPr>
          <a:xfrm>
            <a:off x="4358154" y="5049859"/>
            <a:ext cx="133849" cy="21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3C3EC5-ABA5-4394-8033-298E635254D7}"/>
              </a:ext>
            </a:extLst>
          </p:cNvPr>
          <p:cNvSpPr/>
          <p:nvPr/>
        </p:nvSpPr>
        <p:spPr>
          <a:xfrm>
            <a:off x="4358155" y="5675163"/>
            <a:ext cx="133902" cy="9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9BF2A1-3BE5-462B-9871-DFB679C1C2CC}"/>
              </a:ext>
            </a:extLst>
          </p:cNvPr>
          <p:cNvSpPr/>
          <p:nvPr/>
        </p:nvSpPr>
        <p:spPr>
          <a:xfrm>
            <a:off x="8475384" y="4819341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795C16-30A9-4D7E-8F50-F7432B5A4A4E}"/>
              </a:ext>
            </a:extLst>
          </p:cNvPr>
          <p:cNvSpPr/>
          <p:nvPr/>
        </p:nvSpPr>
        <p:spPr>
          <a:xfrm>
            <a:off x="7837317" y="4819341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A239B-6431-48ED-97E2-03C52FD078C2}"/>
              </a:ext>
            </a:extLst>
          </p:cNvPr>
          <p:cNvSpPr/>
          <p:nvPr/>
        </p:nvSpPr>
        <p:spPr>
          <a:xfrm>
            <a:off x="5928299" y="2256213"/>
            <a:ext cx="159533" cy="11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09182D-E344-4979-B1A5-4EF7697E7566}"/>
              </a:ext>
            </a:extLst>
          </p:cNvPr>
          <p:cNvSpPr/>
          <p:nvPr/>
        </p:nvSpPr>
        <p:spPr>
          <a:xfrm>
            <a:off x="6097097" y="1690463"/>
            <a:ext cx="159533" cy="23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11FCE5-AE19-411D-8B8E-78F0164873F7}"/>
              </a:ext>
            </a:extLst>
          </p:cNvPr>
          <p:cNvSpPr/>
          <p:nvPr/>
        </p:nvSpPr>
        <p:spPr>
          <a:xfrm>
            <a:off x="3971654" y="3071225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C3C2F9-3C57-40B3-A950-A124B17C60B7}"/>
              </a:ext>
            </a:extLst>
          </p:cNvPr>
          <p:cNvSpPr/>
          <p:nvPr/>
        </p:nvSpPr>
        <p:spPr>
          <a:xfrm>
            <a:off x="3971314" y="2635897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3B49A2-22F1-47A2-A328-3A93B0D1B894}"/>
              </a:ext>
            </a:extLst>
          </p:cNvPr>
          <p:cNvSpPr/>
          <p:nvPr/>
        </p:nvSpPr>
        <p:spPr>
          <a:xfrm>
            <a:off x="6127590" y="2307794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BB7B0-354A-437F-A159-AB324F7120EE}"/>
              </a:ext>
            </a:extLst>
          </p:cNvPr>
          <p:cNvSpPr/>
          <p:nvPr/>
        </p:nvSpPr>
        <p:spPr>
          <a:xfrm>
            <a:off x="6332330" y="2307794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49CF11-5F31-4E8A-8D18-9A7098E71526}"/>
              </a:ext>
            </a:extLst>
          </p:cNvPr>
          <p:cNvSpPr/>
          <p:nvPr/>
        </p:nvSpPr>
        <p:spPr>
          <a:xfrm>
            <a:off x="6212447" y="2099538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7667BA-BF6F-453B-BA8F-A7783391AADC}"/>
              </a:ext>
            </a:extLst>
          </p:cNvPr>
          <p:cNvSpPr/>
          <p:nvPr/>
        </p:nvSpPr>
        <p:spPr>
          <a:xfrm>
            <a:off x="5907646" y="2333043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C73F7D-96CD-4F1C-A8FF-461F4D4F0065}"/>
              </a:ext>
            </a:extLst>
          </p:cNvPr>
          <p:cNvSpPr/>
          <p:nvPr/>
        </p:nvSpPr>
        <p:spPr>
          <a:xfrm>
            <a:off x="6094742" y="2119087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7393F-AEEB-468A-A393-528EDCB616E1}"/>
              </a:ext>
            </a:extLst>
          </p:cNvPr>
          <p:cNvSpPr/>
          <p:nvPr/>
        </p:nvSpPr>
        <p:spPr>
          <a:xfrm>
            <a:off x="7233720" y="1796074"/>
            <a:ext cx="191812" cy="1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371994B-81EA-4E1E-B7FD-DE8DBA386DDB}"/>
              </a:ext>
            </a:extLst>
          </p:cNvPr>
          <p:cNvSpPr txBox="1"/>
          <p:nvPr/>
        </p:nvSpPr>
        <p:spPr>
          <a:xfrm>
            <a:off x="3334768" y="1107938"/>
            <a:ext cx="482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AEC70951-B1A3-433D-A670-BDC8ABAC0B15}"/>
              </a:ext>
            </a:extLst>
          </p:cNvPr>
          <p:cNvCxnSpPr>
            <a:cxnSpLocks/>
            <a:stCxn id="5" idx="0"/>
            <a:endCxn id="30" idx="2"/>
          </p:cNvCxnSpPr>
          <p:nvPr/>
        </p:nvCxnSpPr>
        <p:spPr>
          <a:xfrm rot="16200000" flipV="1">
            <a:off x="4522601" y="215575"/>
            <a:ext cx="586924" cy="235665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F1359BC-B00E-4968-9928-813335AD6743}"/>
              </a:ext>
            </a:extLst>
          </p:cNvPr>
          <p:cNvSpPr/>
          <p:nvPr/>
        </p:nvSpPr>
        <p:spPr>
          <a:xfrm>
            <a:off x="2840492" y="487671"/>
            <a:ext cx="1594487" cy="612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CatalogHeader profile of Composition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785D21B-C29D-4A80-B812-F7A8878DA009}"/>
              </a:ext>
            </a:extLst>
          </p:cNvPr>
          <p:cNvSpPr txBox="1"/>
          <p:nvPr/>
        </p:nvSpPr>
        <p:spPr>
          <a:xfrm>
            <a:off x="3745881" y="1185932"/>
            <a:ext cx="1415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catalogReference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AF70F0-12E6-42BD-AD6B-D135A2476B70}"/>
              </a:ext>
            </a:extLst>
          </p:cNvPr>
          <p:cNvSpPr txBox="1"/>
          <p:nvPr/>
        </p:nvSpPr>
        <p:spPr>
          <a:xfrm>
            <a:off x="4531522" y="4913143"/>
            <a:ext cx="40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C3E841A-1172-4169-A2FE-F173BC286277}"/>
              </a:ext>
            </a:extLst>
          </p:cNvPr>
          <p:cNvSpPr txBox="1"/>
          <p:nvPr/>
        </p:nvSpPr>
        <p:spPr>
          <a:xfrm>
            <a:off x="4538596" y="1657254"/>
            <a:ext cx="119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monograph.source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7473E88-73A2-4511-BC3F-02FF44A0F5EA}"/>
              </a:ext>
            </a:extLst>
          </p:cNvPr>
          <p:cNvSpPr txBox="1"/>
          <p:nvPr/>
        </p:nvSpPr>
        <p:spPr>
          <a:xfrm>
            <a:off x="1562008" y="408930"/>
            <a:ext cx="1274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noProof="1"/>
              <a:t>a catalog of medications handled with method 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9A81BE1-0426-4385-9D20-5E7AB17F9833}"/>
              </a:ext>
            </a:extLst>
          </p:cNvPr>
          <p:cNvSpPr txBox="1"/>
          <p:nvPr/>
        </p:nvSpPr>
        <p:spPr>
          <a:xfrm>
            <a:off x="6080923" y="1241095"/>
            <a:ext cx="102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200" i="1" noProof="1">
                <a:solidFill>
                  <a:schemeClr val="tx1"/>
                </a:solidFill>
              </a:rPr>
              <a:t>A medication in the catalog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1B85A6-A11B-4B5E-BCC2-C41FADC96A58}"/>
              </a:ext>
            </a:extLst>
          </p:cNvPr>
          <p:cNvSpPr txBox="1"/>
          <p:nvPr/>
        </p:nvSpPr>
        <p:spPr>
          <a:xfrm>
            <a:off x="7309049" y="2807184"/>
            <a:ext cx="997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 warning and/or precaution of use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3FE5E6-3D83-441E-BE40-A7B85EDFADC1}"/>
              </a:ext>
            </a:extLst>
          </p:cNvPr>
          <p:cNvSpPr/>
          <p:nvPr/>
        </p:nvSpPr>
        <p:spPr>
          <a:xfrm>
            <a:off x="2840492" y="2583698"/>
            <a:ext cx="1335702" cy="6279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Organization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0A15782-BD91-4B41-BDF9-C4F845986135}"/>
              </a:ext>
            </a:extLst>
          </p:cNvPr>
          <p:cNvSpPr txBox="1"/>
          <p:nvPr/>
        </p:nvSpPr>
        <p:spPr>
          <a:xfrm>
            <a:off x="4170934" y="2935396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41B2B47-03FB-4853-BD1B-9B4A7B767783}"/>
              </a:ext>
            </a:extLst>
          </p:cNvPr>
          <p:cNvSpPr txBox="1"/>
          <p:nvPr/>
        </p:nvSpPr>
        <p:spPr>
          <a:xfrm>
            <a:off x="1695878" y="1537433"/>
            <a:ext cx="118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noProof="1"/>
              <a:t>Documentation about the medication</a:t>
            </a:r>
          </a:p>
        </p:txBody>
      </p: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97DD0B3E-F8B5-4AB5-B54B-29B28EE82F6E}"/>
              </a:ext>
            </a:extLst>
          </p:cNvPr>
          <p:cNvCxnSpPr>
            <a:cxnSpLocks/>
          </p:cNvCxnSpPr>
          <p:nvPr/>
        </p:nvCxnSpPr>
        <p:spPr>
          <a:xfrm flipH="1" flipV="1">
            <a:off x="7410462" y="1731667"/>
            <a:ext cx="11343" cy="132155"/>
          </a:xfrm>
          <a:prstGeom prst="bentConnector3">
            <a:avLst>
              <a:gd name="adj1" fmla="val -185911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48F65B3-8E6C-4227-B8B3-899E8C4D8B04}"/>
              </a:ext>
            </a:extLst>
          </p:cNvPr>
          <p:cNvSpPr txBox="1"/>
          <p:nvPr/>
        </p:nvSpPr>
        <p:spPr>
          <a:xfrm>
            <a:off x="7381592" y="1856943"/>
            <a:ext cx="417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DA3344-8289-4D5A-A057-D1535720BF62}"/>
              </a:ext>
            </a:extLst>
          </p:cNvPr>
          <p:cNvSpPr/>
          <p:nvPr/>
        </p:nvSpPr>
        <p:spPr>
          <a:xfrm>
            <a:off x="7590321" y="1679268"/>
            <a:ext cx="32089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relatedMedicationKnowledge </a:t>
            </a:r>
            <a:r>
              <a:rPr lang="en-US" sz="1000" noProof="1"/>
              <a:t>(</a:t>
            </a:r>
            <a:r>
              <a:rPr lang="en-US" sz="1000" noProof="1">
                <a:solidFill>
                  <a:srgbClr val="0070C0"/>
                </a:solidFill>
              </a:rPr>
              <a:t>.type </a:t>
            </a:r>
            <a:r>
              <a:rPr lang="en-US" sz="1000" noProof="1"/>
              <a:t>= type of association)</a:t>
            </a:r>
            <a:endParaRPr lang="en-US" sz="10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B28E38-DD45-43FE-9F00-2EE8BA5D6BEC}"/>
              </a:ext>
            </a:extLst>
          </p:cNvPr>
          <p:cNvSpPr/>
          <p:nvPr/>
        </p:nvSpPr>
        <p:spPr>
          <a:xfrm>
            <a:off x="9118972" y="487671"/>
            <a:ext cx="1433977" cy="61276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Catalog profile of Composition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C05A81FE-BC78-47D5-8C3C-F8AFDF3EFF50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rot="5400000" flipH="1" flipV="1">
            <a:off x="8254372" y="110646"/>
            <a:ext cx="591794" cy="2571383"/>
          </a:xfrm>
          <a:prstGeom prst="bent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114FF8C2-58A0-41C4-969F-FEB982672582}"/>
              </a:ext>
            </a:extLst>
          </p:cNvPr>
          <p:cNvSpPr txBox="1"/>
          <p:nvPr/>
        </p:nvSpPr>
        <p:spPr>
          <a:xfrm>
            <a:off x="7233720" y="1399334"/>
            <a:ext cx="444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D1987F7-64AB-4276-885C-ABB5E203F9F7}"/>
              </a:ext>
            </a:extLst>
          </p:cNvPr>
          <p:cNvSpPr txBox="1"/>
          <p:nvPr/>
        </p:nvSpPr>
        <p:spPr>
          <a:xfrm>
            <a:off x="10562658" y="391870"/>
            <a:ext cx="1123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noProof="1"/>
              <a:t>a catalog of medications handled with method 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8F3692A-6BD3-4364-86E2-2F8A35E63556}"/>
              </a:ext>
            </a:extLst>
          </p:cNvPr>
          <p:cNvSpPr txBox="1"/>
          <p:nvPr/>
        </p:nvSpPr>
        <p:spPr>
          <a:xfrm>
            <a:off x="8997283" y="1183958"/>
            <a:ext cx="898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section.entry</a:t>
            </a:r>
          </a:p>
        </p:txBody>
      </p: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301A3A58-D325-4117-AF74-AD6059609B43}"/>
              </a:ext>
            </a:extLst>
          </p:cNvPr>
          <p:cNvCxnSpPr>
            <a:cxnSpLocks/>
            <a:stCxn id="21" idx="3"/>
            <a:endCxn id="25" idx="2"/>
          </p:cNvCxnSpPr>
          <p:nvPr/>
        </p:nvCxnSpPr>
        <p:spPr>
          <a:xfrm flipV="1">
            <a:off x="4163126" y="2443058"/>
            <a:ext cx="1840426" cy="247847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DC7035E1-0312-457C-8D8E-B608F693E7FF}"/>
              </a:ext>
            </a:extLst>
          </p:cNvPr>
          <p:cNvCxnSpPr>
            <a:cxnSpLocks/>
            <a:stCxn id="38" idx="3"/>
            <a:endCxn id="22" idx="2"/>
          </p:cNvCxnSpPr>
          <p:nvPr/>
        </p:nvCxnSpPr>
        <p:spPr>
          <a:xfrm flipV="1">
            <a:off x="4176194" y="2440074"/>
            <a:ext cx="2031163" cy="457600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C07E1394-BC95-4443-B969-97AA316D0A40}"/>
              </a:ext>
            </a:extLst>
          </p:cNvPr>
          <p:cNvCxnSpPr>
            <a:cxnSpLocks/>
            <a:stCxn id="20" idx="3"/>
            <a:endCxn id="23" idx="2"/>
          </p:cNvCxnSpPr>
          <p:nvPr/>
        </p:nvCxnSpPr>
        <p:spPr>
          <a:xfrm flipV="1">
            <a:off x="4163466" y="2440074"/>
            <a:ext cx="2248631" cy="686159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CFDA57C-265C-42FA-A9E4-2199D19BA3D5}"/>
              </a:ext>
            </a:extLst>
          </p:cNvPr>
          <p:cNvSpPr/>
          <p:nvPr/>
        </p:nvSpPr>
        <p:spPr>
          <a:xfrm>
            <a:off x="4538596" y="2499705"/>
            <a:ext cx="13558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regulatoryAuthority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83DCFB-C4BB-48F9-98BF-C7C5D89CBBCF}"/>
              </a:ext>
            </a:extLst>
          </p:cNvPr>
          <p:cNvSpPr/>
          <p:nvPr/>
        </p:nvSpPr>
        <p:spPr>
          <a:xfrm>
            <a:off x="4538596" y="2706281"/>
            <a:ext cx="5790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author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E2227B-071A-4C20-A41E-253016E66462}"/>
              </a:ext>
            </a:extLst>
          </p:cNvPr>
          <p:cNvSpPr/>
          <p:nvPr/>
        </p:nvSpPr>
        <p:spPr>
          <a:xfrm>
            <a:off x="4538596" y="2933905"/>
            <a:ext cx="8386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sponsor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9C670D0-E269-4AEF-8840-44E2101F7B63}"/>
              </a:ext>
            </a:extLst>
          </p:cNvPr>
          <p:cNvSpPr txBox="1"/>
          <p:nvPr/>
        </p:nvSpPr>
        <p:spPr>
          <a:xfrm>
            <a:off x="4175179" y="2501002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F891DED-D9D3-48EB-A5A1-F1E15E837EBD}"/>
              </a:ext>
            </a:extLst>
          </p:cNvPr>
          <p:cNvSpPr txBox="1"/>
          <p:nvPr/>
        </p:nvSpPr>
        <p:spPr>
          <a:xfrm>
            <a:off x="4168794" y="2712588"/>
            <a:ext cx="38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FBE094D9-3713-4C27-8090-732FE2EADDA4}"/>
              </a:ext>
            </a:extLst>
          </p:cNvPr>
          <p:cNvCxnSpPr>
            <a:cxnSpLocks/>
            <a:stCxn id="5" idx="1"/>
            <a:endCxn id="61" idx="3"/>
          </p:cNvCxnSpPr>
          <p:nvPr/>
        </p:nvCxnSpPr>
        <p:spPr>
          <a:xfrm rot="10800000" flipV="1">
            <a:off x="4458516" y="1879957"/>
            <a:ext cx="1483311" cy="76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2401197-03BE-492E-A6BF-FB1134FEEA5F}"/>
              </a:ext>
            </a:extLst>
          </p:cNvPr>
          <p:cNvSpPr/>
          <p:nvPr/>
        </p:nvSpPr>
        <p:spPr>
          <a:xfrm>
            <a:off x="2840492" y="1593809"/>
            <a:ext cx="1618023" cy="5738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DrugMonoGraph profile of DocumentReference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5B29CAA-89C2-41FC-B10D-EB05ACAE9092}"/>
              </a:ext>
            </a:extLst>
          </p:cNvPr>
          <p:cNvSpPr txBox="1"/>
          <p:nvPr/>
        </p:nvSpPr>
        <p:spPr>
          <a:xfrm>
            <a:off x="4462392" y="1886710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A71AA2D-B596-4E27-A8E5-312D41526BFA}"/>
              </a:ext>
            </a:extLst>
          </p:cNvPr>
          <p:cNvSpPr/>
          <p:nvPr/>
        </p:nvSpPr>
        <p:spPr>
          <a:xfrm>
            <a:off x="2840492" y="3750965"/>
            <a:ext cx="1666397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Indication profile of ClinicalUseDefinition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91188D-4926-4A5A-8338-E1AA2A80525B}"/>
              </a:ext>
            </a:extLst>
          </p:cNvPr>
          <p:cNvSpPr/>
          <p:nvPr/>
        </p:nvSpPr>
        <p:spPr>
          <a:xfrm>
            <a:off x="6483715" y="3554607"/>
            <a:ext cx="1666398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Warning 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973F3054-ACA1-4C24-BEEC-EF27B0170C3C}"/>
              </a:ext>
            </a:extLst>
          </p:cNvPr>
          <p:cNvCxnSpPr>
            <a:cxnSpLocks/>
            <a:stCxn id="114" idx="2"/>
            <a:endCxn id="63" idx="0"/>
          </p:cNvCxnSpPr>
          <p:nvPr/>
        </p:nvCxnSpPr>
        <p:spPr>
          <a:xfrm rot="5400000">
            <a:off x="4495477" y="1626521"/>
            <a:ext cx="1302659" cy="2946229"/>
          </a:xfrm>
          <a:prstGeom prst="bentConnector3">
            <a:avLst>
              <a:gd name="adj1" fmla="val 73702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37B5F18A-C185-436E-A300-58BAADFC258B}"/>
              </a:ext>
            </a:extLst>
          </p:cNvPr>
          <p:cNvCxnSpPr>
            <a:cxnSpLocks/>
            <a:stCxn id="98" idx="2"/>
            <a:endCxn id="64" idx="0"/>
          </p:cNvCxnSpPr>
          <p:nvPr/>
        </p:nvCxnSpPr>
        <p:spPr>
          <a:xfrm rot="16200000" flipH="1">
            <a:off x="6758683" y="2996375"/>
            <a:ext cx="1114607" cy="185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80627F96-B80B-4B96-9023-1C63A88F5877}"/>
              </a:ext>
            </a:extLst>
          </p:cNvPr>
          <p:cNvSpPr txBox="1"/>
          <p:nvPr/>
        </p:nvSpPr>
        <p:spPr>
          <a:xfrm>
            <a:off x="6974054" y="3264541"/>
            <a:ext cx="405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4E2A38EA-069E-4141-B5C0-922040A304F4}"/>
              </a:ext>
            </a:extLst>
          </p:cNvPr>
          <p:cNvSpPr txBox="1"/>
          <p:nvPr/>
        </p:nvSpPr>
        <p:spPr>
          <a:xfrm>
            <a:off x="3346867" y="3510387"/>
            <a:ext cx="423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F5F5744-DE68-44D7-90A3-865A0E763A11}"/>
              </a:ext>
            </a:extLst>
          </p:cNvPr>
          <p:cNvSpPr txBox="1"/>
          <p:nvPr/>
        </p:nvSpPr>
        <p:spPr>
          <a:xfrm>
            <a:off x="4538596" y="3201017"/>
            <a:ext cx="2005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indicationGuideline.indication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A6C9008-0FE6-4740-B809-8E9A196E9ECE}"/>
              </a:ext>
            </a:extLst>
          </p:cNvPr>
          <p:cNvSpPr txBox="1"/>
          <p:nvPr/>
        </p:nvSpPr>
        <p:spPr>
          <a:xfrm>
            <a:off x="7260713" y="2626873"/>
            <a:ext cx="1877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ClinicalUseDefinition </a:t>
            </a:r>
            <a:r>
              <a:rPr lang="en-US" sz="1000" noProof="1"/>
              <a:t>(4 slices) 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00C1C37-6575-463B-B882-B38B4289B347}"/>
              </a:ext>
            </a:extLst>
          </p:cNvPr>
          <p:cNvSpPr txBox="1"/>
          <p:nvPr/>
        </p:nvSpPr>
        <p:spPr>
          <a:xfrm>
            <a:off x="1890897" y="3705685"/>
            <a:ext cx="92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sz="1200" i="1" noProof="1">
                <a:solidFill>
                  <a:schemeClr val="tx1"/>
                </a:solidFill>
              </a:rPr>
              <a:t>An indication of use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D9F5BD1-28BB-4E2E-89DE-62E26274748B}"/>
              </a:ext>
            </a:extLst>
          </p:cNvPr>
          <p:cNvSpPr txBox="1"/>
          <p:nvPr/>
        </p:nvSpPr>
        <p:spPr>
          <a:xfrm>
            <a:off x="8474601" y="3850172"/>
            <a:ext cx="120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 </a:t>
            </a:r>
          </a:p>
          <a:p>
            <a:r>
              <a:rPr lang="en-US" sz="1200" i="1" noProof="1">
                <a:solidFill>
                  <a:schemeClr val="tx1"/>
                </a:solidFill>
              </a:rPr>
              <a:t>contraindication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2AEBE686-129F-4170-95B4-272DD5B65443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2973240" y="4341142"/>
            <a:ext cx="7174" cy="7091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C2D76D2D-488F-490C-8EBA-8BF24A3B0E9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3451934" y="4341142"/>
            <a:ext cx="3" cy="71512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96DC2E4-E267-4989-98F6-535EF7AEF41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000885" y="4341142"/>
            <a:ext cx="0" cy="7091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D46E1C0A-D4B7-4889-B9C5-475B4F1C868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416984" y="4341142"/>
            <a:ext cx="11857" cy="70325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 : en angle 76">
            <a:extLst>
              <a:ext uri="{FF2B5EF4-FFF2-40B4-BE49-F238E27FC236}">
                <a16:creationId xmlns:a16="http://schemas.microsoft.com/office/drawing/2014/main" id="{C7288BD5-7DB5-49CB-B431-7AAD55D22535}"/>
              </a:ext>
            </a:extLst>
          </p:cNvPr>
          <p:cNvCxnSpPr>
            <a:cxnSpLocks/>
            <a:stCxn id="17" idx="2"/>
            <a:endCxn id="14" idx="3"/>
          </p:cNvCxnSpPr>
          <p:nvPr/>
        </p:nvCxnSpPr>
        <p:spPr>
          <a:xfrm rot="5400000">
            <a:off x="6085185" y="3358439"/>
            <a:ext cx="207306" cy="339367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CA987016-76DC-4BA0-839D-530486E448B8}"/>
              </a:ext>
            </a:extLst>
          </p:cNvPr>
          <p:cNvCxnSpPr>
            <a:cxnSpLocks/>
            <a:stCxn id="118" idx="2"/>
            <a:endCxn id="113" idx="3"/>
          </p:cNvCxnSpPr>
          <p:nvPr/>
        </p:nvCxnSpPr>
        <p:spPr>
          <a:xfrm rot="5400000">
            <a:off x="6104635" y="3352490"/>
            <a:ext cx="483831" cy="369200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 : en angle 78">
            <a:extLst>
              <a:ext uri="{FF2B5EF4-FFF2-40B4-BE49-F238E27FC236}">
                <a16:creationId xmlns:a16="http://schemas.microsoft.com/office/drawing/2014/main" id="{58FF35A5-0DA6-4762-BAD8-24682DB8649E}"/>
              </a:ext>
            </a:extLst>
          </p:cNvPr>
          <p:cNvCxnSpPr>
            <a:cxnSpLocks/>
            <a:stCxn id="16" idx="2"/>
            <a:endCxn id="15" idx="3"/>
          </p:cNvCxnSpPr>
          <p:nvPr/>
        </p:nvCxnSpPr>
        <p:spPr>
          <a:xfrm rot="5400000">
            <a:off x="6122688" y="3320991"/>
            <a:ext cx="770423" cy="4031683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FFB8B304-59EB-4391-9C35-30D414F3DF76}"/>
              </a:ext>
            </a:extLst>
          </p:cNvPr>
          <p:cNvSpPr txBox="1"/>
          <p:nvPr/>
        </p:nvSpPr>
        <p:spPr>
          <a:xfrm>
            <a:off x="5359915" y="5519823"/>
            <a:ext cx="274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contraindication.diseaseSymptomProcedure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7B5658C6-F9D9-4C64-A7C4-C1A089CA94D1}"/>
              </a:ext>
            </a:extLst>
          </p:cNvPr>
          <p:cNvSpPr txBox="1"/>
          <p:nvPr/>
        </p:nvSpPr>
        <p:spPr>
          <a:xfrm>
            <a:off x="4531440" y="5543820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CA707687-3043-4619-902C-120AB73718CC}"/>
              </a:ext>
            </a:extLst>
          </p:cNvPr>
          <p:cNvSpPr txBox="1"/>
          <p:nvPr/>
        </p:nvSpPr>
        <p:spPr>
          <a:xfrm>
            <a:off x="5359915" y="5228203"/>
            <a:ext cx="1956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contraindication.diseaseStatus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077A9DF6-32C9-438D-868F-E326C8415727}"/>
              </a:ext>
            </a:extLst>
          </p:cNvPr>
          <p:cNvSpPr txBox="1"/>
          <p:nvPr/>
        </p:nvSpPr>
        <p:spPr>
          <a:xfrm>
            <a:off x="4529911" y="5248301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E3C514AD-DA74-4FD2-87A0-D9B0CD96718A}"/>
              </a:ext>
            </a:extLst>
          </p:cNvPr>
          <p:cNvSpPr txBox="1"/>
          <p:nvPr/>
        </p:nvSpPr>
        <p:spPr>
          <a:xfrm>
            <a:off x="5359915" y="4951586"/>
            <a:ext cx="1942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contraindication.comorbidity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280CE32-85E4-468B-BFEC-8E57DC250F98}"/>
              </a:ext>
            </a:extLst>
          </p:cNvPr>
          <p:cNvSpPr txBox="1"/>
          <p:nvPr/>
        </p:nvSpPr>
        <p:spPr>
          <a:xfrm>
            <a:off x="2615745" y="4789804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2034A71C-9984-4104-8F48-99C4F0353CB7}"/>
              </a:ext>
            </a:extLst>
          </p:cNvPr>
          <p:cNvSpPr txBox="1"/>
          <p:nvPr/>
        </p:nvSpPr>
        <p:spPr>
          <a:xfrm>
            <a:off x="3606245" y="4345976"/>
            <a:ext cx="87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1000" noProof="1">
                <a:solidFill>
                  <a:srgbClr val="0070C0"/>
                </a:solidFill>
              </a:rPr>
              <a:t>.comorbidity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C81B80E-43C2-4E91-9ED3-AE0BCA83F2FA}"/>
              </a:ext>
            </a:extLst>
          </p:cNvPr>
          <p:cNvSpPr txBox="1"/>
          <p:nvPr/>
        </p:nvSpPr>
        <p:spPr>
          <a:xfrm>
            <a:off x="882457" y="4345976"/>
            <a:ext cx="214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>
                <a:solidFill>
                  <a:srgbClr val="0070C0"/>
                </a:solidFill>
              </a:rPr>
              <a:t>indication.diseaseSymptomProcedure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A60DE952-27C4-4BF5-8D44-C7122B97DD53}"/>
              </a:ext>
            </a:extLst>
          </p:cNvPr>
          <p:cNvSpPr txBox="1"/>
          <p:nvPr/>
        </p:nvSpPr>
        <p:spPr>
          <a:xfrm>
            <a:off x="2890337" y="4475614"/>
            <a:ext cx="945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1000" noProof="1">
                <a:solidFill>
                  <a:srgbClr val="0070C0"/>
                </a:solidFill>
              </a:rPr>
              <a:t>.diseaseStatus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99BAC9F-718A-4F9A-A1AE-58E4F4B473B2}"/>
              </a:ext>
            </a:extLst>
          </p:cNvPr>
          <p:cNvSpPr txBox="1"/>
          <p:nvPr/>
        </p:nvSpPr>
        <p:spPr>
          <a:xfrm>
            <a:off x="4411815" y="4345976"/>
            <a:ext cx="181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indication.intendedEffect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551577DC-2DC2-424D-8290-5F00426C81E0}"/>
              </a:ext>
            </a:extLst>
          </p:cNvPr>
          <p:cNvSpPr txBox="1"/>
          <p:nvPr/>
        </p:nvSpPr>
        <p:spPr>
          <a:xfrm>
            <a:off x="10575450" y="2053746"/>
            <a:ext cx="112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noProof="1"/>
              <a:t>Details about an ingredient</a:t>
            </a:r>
          </a:p>
        </p:txBody>
      </p:sp>
      <p:cxnSp>
        <p:nvCxnSpPr>
          <p:cNvPr id="92" name="Connecteur : en angle 91">
            <a:extLst>
              <a:ext uri="{FF2B5EF4-FFF2-40B4-BE49-F238E27FC236}">
                <a16:creationId xmlns:a16="http://schemas.microsoft.com/office/drawing/2014/main" id="{80E87C63-A4E3-44A3-8CFB-06E0B3AB06D8}"/>
              </a:ext>
            </a:extLst>
          </p:cNvPr>
          <p:cNvCxnSpPr>
            <a:cxnSpLocks/>
            <a:stCxn id="4" idx="3"/>
            <a:endCxn id="177" idx="1"/>
          </p:cNvCxnSpPr>
          <p:nvPr/>
        </p:nvCxnSpPr>
        <p:spPr>
          <a:xfrm>
            <a:off x="7415687" y="2263997"/>
            <a:ext cx="1723575" cy="89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18E3FFBF-1915-4099-8933-EFE820828D16}"/>
              </a:ext>
            </a:extLst>
          </p:cNvPr>
          <p:cNvSpPr txBox="1"/>
          <p:nvPr/>
        </p:nvSpPr>
        <p:spPr>
          <a:xfrm>
            <a:off x="8800633" y="2279905"/>
            <a:ext cx="417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AF31BB94-EA71-4F17-AAC2-F7F7DCC594F8}"/>
              </a:ext>
            </a:extLst>
          </p:cNvPr>
          <p:cNvCxnSpPr>
            <a:cxnSpLocks/>
            <a:stCxn id="98" idx="2"/>
            <a:endCxn id="32" idx="0"/>
          </p:cNvCxnSpPr>
          <p:nvPr/>
        </p:nvCxnSpPr>
        <p:spPr>
          <a:xfrm rot="16200000" flipH="1">
            <a:off x="6948961" y="2806097"/>
            <a:ext cx="1919876" cy="1187682"/>
          </a:xfrm>
          <a:prstGeom prst="bentConnector3">
            <a:avLst>
              <a:gd name="adj1" fmla="val 21547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E442B860-ED6A-4E60-9C7A-BD0B4D1A51FB}"/>
              </a:ext>
            </a:extLst>
          </p:cNvPr>
          <p:cNvSpPr txBox="1"/>
          <p:nvPr/>
        </p:nvSpPr>
        <p:spPr>
          <a:xfrm>
            <a:off x="3091792" y="4789804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88838B9B-2672-43F4-BA9B-7104046E6419}"/>
              </a:ext>
            </a:extLst>
          </p:cNvPr>
          <p:cNvSpPr txBox="1"/>
          <p:nvPr/>
        </p:nvSpPr>
        <p:spPr>
          <a:xfrm>
            <a:off x="3692719" y="4794127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198B16B7-A69F-48A5-A1B5-8AAE1A280E2C}"/>
              </a:ext>
            </a:extLst>
          </p:cNvPr>
          <p:cNvSpPr txBox="1"/>
          <p:nvPr/>
        </p:nvSpPr>
        <p:spPr>
          <a:xfrm>
            <a:off x="4123091" y="4795796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655016C-23E5-4F9B-A388-EFF435C3409A}"/>
              </a:ext>
            </a:extLst>
          </p:cNvPr>
          <p:cNvSpPr/>
          <p:nvPr/>
        </p:nvSpPr>
        <p:spPr>
          <a:xfrm>
            <a:off x="7266702" y="2307720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68FF18-EDD8-4903-A85F-D664E85658FE}"/>
              </a:ext>
            </a:extLst>
          </p:cNvPr>
          <p:cNvSpPr/>
          <p:nvPr/>
        </p:nvSpPr>
        <p:spPr>
          <a:xfrm>
            <a:off x="8912426" y="5165153"/>
            <a:ext cx="1515052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UndesirableEffect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100" name="Connecteur : en angle 99">
            <a:extLst>
              <a:ext uri="{FF2B5EF4-FFF2-40B4-BE49-F238E27FC236}">
                <a16:creationId xmlns:a16="http://schemas.microsoft.com/office/drawing/2014/main" id="{6893540D-735B-4E54-BE0D-A0CB18D585E6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 rot="16200000" flipH="1">
            <a:off x="7129929" y="2625129"/>
            <a:ext cx="2725153" cy="2354894"/>
          </a:xfrm>
          <a:prstGeom prst="bentConnector3">
            <a:avLst>
              <a:gd name="adj1" fmla="val 15139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94EFD1B4-9D10-49A7-B64A-0018FEBF4404}"/>
              </a:ext>
            </a:extLst>
          </p:cNvPr>
          <p:cNvSpPr txBox="1"/>
          <p:nvPr/>
        </p:nvSpPr>
        <p:spPr>
          <a:xfrm>
            <a:off x="8123164" y="4103291"/>
            <a:ext cx="528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CA9BD92-F468-4628-ADCE-B46C42DD02AD}"/>
              </a:ext>
            </a:extLst>
          </p:cNvPr>
          <p:cNvSpPr txBox="1"/>
          <p:nvPr/>
        </p:nvSpPr>
        <p:spPr>
          <a:xfrm>
            <a:off x="9272238" y="4927164"/>
            <a:ext cx="499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103" name="Connecteur : en angle 102">
            <a:extLst>
              <a:ext uri="{FF2B5EF4-FFF2-40B4-BE49-F238E27FC236}">
                <a16:creationId xmlns:a16="http://schemas.microsoft.com/office/drawing/2014/main" id="{1835DAE2-7BB9-43E4-B25C-9194549213AE}"/>
              </a:ext>
            </a:extLst>
          </p:cNvPr>
          <p:cNvCxnSpPr>
            <a:cxnSpLocks/>
            <a:stCxn id="99" idx="2"/>
            <a:endCxn id="111" idx="2"/>
          </p:cNvCxnSpPr>
          <p:nvPr/>
        </p:nvCxnSpPr>
        <p:spPr>
          <a:xfrm rot="5400000">
            <a:off x="6853750" y="3007609"/>
            <a:ext cx="57194" cy="5575210"/>
          </a:xfrm>
          <a:prstGeom prst="bentConnector3">
            <a:avLst>
              <a:gd name="adj1" fmla="val 499692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A376255D-039B-43BA-81E1-0D7E5A6EA8AB}"/>
              </a:ext>
            </a:extLst>
          </p:cNvPr>
          <p:cNvSpPr txBox="1"/>
          <p:nvPr/>
        </p:nvSpPr>
        <p:spPr>
          <a:xfrm>
            <a:off x="4108637" y="5800112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F8B3CF8F-BBF4-4507-8FA7-42DC32547BF8}"/>
              </a:ext>
            </a:extLst>
          </p:cNvPr>
          <p:cNvSpPr txBox="1"/>
          <p:nvPr/>
        </p:nvSpPr>
        <p:spPr>
          <a:xfrm>
            <a:off x="5359915" y="5852389"/>
            <a:ext cx="274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undesirableEffect.symptomConditionEffect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0E06B7C-F6E6-4961-A3AC-C71B25A1B8A6}"/>
              </a:ext>
            </a:extLst>
          </p:cNvPr>
          <p:cNvSpPr/>
          <p:nvPr/>
        </p:nvSpPr>
        <p:spPr>
          <a:xfrm>
            <a:off x="9946008" y="5986017"/>
            <a:ext cx="1524638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Interaction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95B53F9C-C42C-4106-9B57-E0D5105101D9}"/>
              </a:ext>
            </a:extLst>
          </p:cNvPr>
          <p:cNvCxnSpPr>
            <a:cxnSpLocks/>
            <a:stCxn id="98" idx="2"/>
            <a:endCxn id="106" idx="0"/>
          </p:cNvCxnSpPr>
          <p:nvPr/>
        </p:nvCxnSpPr>
        <p:spPr>
          <a:xfrm rot="16200000" flipH="1">
            <a:off x="7238684" y="2516373"/>
            <a:ext cx="3546017" cy="3393269"/>
          </a:xfrm>
          <a:prstGeom prst="bentConnector3">
            <a:avLst>
              <a:gd name="adj1" fmla="val 11655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4589A9CB-6C83-4E95-BDBA-DA21BC9A597D}"/>
              </a:ext>
            </a:extLst>
          </p:cNvPr>
          <p:cNvSpPr txBox="1"/>
          <p:nvPr/>
        </p:nvSpPr>
        <p:spPr>
          <a:xfrm>
            <a:off x="10360133" y="5788152"/>
            <a:ext cx="465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A92452E6-AEE7-49F6-A917-E95A3EC45AAB}"/>
              </a:ext>
            </a:extLst>
          </p:cNvPr>
          <p:cNvSpPr txBox="1"/>
          <p:nvPr/>
        </p:nvSpPr>
        <p:spPr>
          <a:xfrm>
            <a:off x="9650422" y="4440108"/>
            <a:ext cx="96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An undesirable effect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A73A546A-5E27-421D-B102-603CDC867588}"/>
              </a:ext>
            </a:extLst>
          </p:cNvPr>
          <p:cNvSpPr txBox="1"/>
          <p:nvPr/>
        </p:nvSpPr>
        <p:spPr>
          <a:xfrm>
            <a:off x="10682857" y="5593418"/>
            <a:ext cx="108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An interaction</a:t>
            </a:r>
          </a:p>
        </p:txBody>
      </p: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5A13EB4F-088D-4A36-867B-E9F255B5C9C8}"/>
              </a:ext>
            </a:extLst>
          </p:cNvPr>
          <p:cNvCxnSpPr>
            <a:cxnSpLocks/>
            <a:stCxn id="106" idx="1"/>
            <a:endCxn id="113" idx="2"/>
          </p:cNvCxnSpPr>
          <p:nvPr/>
        </p:nvCxnSpPr>
        <p:spPr>
          <a:xfrm rot="10800000">
            <a:off x="3670520" y="5838651"/>
            <a:ext cx="6275489" cy="44809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A1BA8A93-C45B-4AEB-910E-2F4CA4A58831}"/>
              </a:ext>
            </a:extLst>
          </p:cNvPr>
          <p:cNvSpPr txBox="1"/>
          <p:nvPr/>
        </p:nvSpPr>
        <p:spPr>
          <a:xfrm>
            <a:off x="3306584" y="5797252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81603EB8-CCDF-4BD5-9A39-62F2CFC5CE2E}"/>
              </a:ext>
            </a:extLst>
          </p:cNvPr>
          <p:cNvSpPr txBox="1"/>
          <p:nvPr/>
        </p:nvSpPr>
        <p:spPr>
          <a:xfrm>
            <a:off x="7930084" y="2064923"/>
            <a:ext cx="1089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ingredient.item</a:t>
            </a:r>
            <a:endParaRPr lang="en-US" sz="1000" noProof="1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0283E28-1434-418C-A567-93EE454BAC95}"/>
              </a:ext>
            </a:extLst>
          </p:cNvPr>
          <p:cNvSpPr/>
          <p:nvPr/>
        </p:nvSpPr>
        <p:spPr>
          <a:xfrm>
            <a:off x="9139262" y="1987302"/>
            <a:ext cx="1443992" cy="55517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DrugSubstance 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Substance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7B97091A-2D1D-47C5-B755-EEF1F70C747D}"/>
              </a:ext>
            </a:extLst>
          </p:cNvPr>
          <p:cNvSpPr txBox="1"/>
          <p:nvPr/>
        </p:nvSpPr>
        <p:spPr>
          <a:xfrm>
            <a:off x="5359915" y="6074615"/>
            <a:ext cx="274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interaction.effect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2600506-07A5-4F8E-AAB5-3473FC22A5DA}"/>
              </a:ext>
            </a:extLst>
          </p:cNvPr>
          <p:cNvSpPr/>
          <p:nvPr/>
        </p:nvSpPr>
        <p:spPr>
          <a:xfrm>
            <a:off x="8144198" y="482429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46F790-574D-4238-9A9A-0219D8BBBE58}"/>
              </a:ext>
            </a:extLst>
          </p:cNvPr>
          <p:cNvSpPr/>
          <p:nvPr/>
        </p:nvSpPr>
        <p:spPr>
          <a:xfrm>
            <a:off x="7677405" y="4359876"/>
            <a:ext cx="1650670" cy="6488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Contraindication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B1993-E895-4A54-B43B-A032379B29F8}"/>
              </a:ext>
            </a:extLst>
          </p:cNvPr>
          <p:cNvSpPr/>
          <p:nvPr/>
        </p:nvSpPr>
        <p:spPr>
          <a:xfrm>
            <a:off x="5941826" y="1687364"/>
            <a:ext cx="105126" cy="38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7652CC-F8FD-4C87-8479-64ABAE0F22CB}"/>
              </a:ext>
            </a:extLst>
          </p:cNvPr>
          <p:cNvSpPr/>
          <p:nvPr/>
        </p:nvSpPr>
        <p:spPr>
          <a:xfrm>
            <a:off x="7174343" y="1692234"/>
            <a:ext cx="180469" cy="12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9B6C1C6-DB63-4910-B033-6AA7BC75C979}"/>
              </a:ext>
            </a:extLst>
          </p:cNvPr>
          <p:cNvSpPr/>
          <p:nvPr/>
        </p:nvSpPr>
        <p:spPr>
          <a:xfrm>
            <a:off x="5807951" y="1682263"/>
            <a:ext cx="1623937" cy="76604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MK4Catalog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MedicationKnowledge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DA159AD-0D4A-4117-B840-3204521369E3}"/>
              </a:ext>
            </a:extLst>
          </p:cNvPr>
          <p:cNvSpPr/>
          <p:nvPr/>
        </p:nvSpPr>
        <p:spPr>
          <a:xfrm>
            <a:off x="4046386" y="5691531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29A5B53-3565-479E-B2DB-9E790BF7326B}"/>
              </a:ext>
            </a:extLst>
          </p:cNvPr>
          <p:cNvSpPr/>
          <p:nvPr/>
        </p:nvSpPr>
        <p:spPr>
          <a:xfrm>
            <a:off x="6032342" y="487670"/>
            <a:ext cx="1232235" cy="612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0070C0"/>
                </a:solidFill>
              </a:rPr>
              <a:t>Any</a:t>
            </a:r>
          </a:p>
        </p:txBody>
      </p:sp>
      <p:cxnSp>
        <p:nvCxnSpPr>
          <p:cNvPr id="125" name="Connecteur : en angle 124">
            <a:extLst>
              <a:ext uri="{FF2B5EF4-FFF2-40B4-BE49-F238E27FC236}">
                <a16:creationId xmlns:a16="http://schemas.microsoft.com/office/drawing/2014/main" id="{09B48E84-9AE2-405A-9022-0EBD678895E9}"/>
              </a:ext>
            </a:extLst>
          </p:cNvPr>
          <p:cNvCxnSpPr>
            <a:cxnSpLocks/>
            <a:stCxn id="30" idx="3"/>
            <a:endCxn id="124" idx="1"/>
          </p:cNvCxnSpPr>
          <p:nvPr/>
        </p:nvCxnSpPr>
        <p:spPr>
          <a:xfrm flipV="1">
            <a:off x="4434979" y="794055"/>
            <a:ext cx="1597363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 : en angle 134">
            <a:extLst>
              <a:ext uri="{FF2B5EF4-FFF2-40B4-BE49-F238E27FC236}">
                <a16:creationId xmlns:a16="http://schemas.microsoft.com/office/drawing/2014/main" id="{D9F558CD-5D97-44CA-BC1C-9433EA040700}"/>
              </a:ext>
            </a:extLst>
          </p:cNvPr>
          <p:cNvCxnSpPr>
            <a:cxnSpLocks/>
            <a:stCxn id="46" idx="1"/>
            <a:endCxn id="124" idx="3"/>
          </p:cNvCxnSpPr>
          <p:nvPr/>
        </p:nvCxnSpPr>
        <p:spPr>
          <a:xfrm rot="10800000">
            <a:off x="7264578" y="794056"/>
            <a:ext cx="18543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EB604591-8E0B-4FE6-8C2E-36FF9685F168}"/>
              </a:ext>
            </a:extLst>
          </p:cNvPr>
          <p:cNvSpPr txBox="1"/>
          <p:nvPr/>
        </p:nvSpPr>
        <p:spPr>
          <a:xfrm>
            <a:off x="4538596" y="566938"/>
            <a:ext cx="679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subject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8A597F53-2973-4527-9BDC-03485142C35D}"/>
              </a:ext>
            </a:extLst>
          </p:cNvPr>
          <p:cNvSpPr txBox="1"/>
          <p:nvPr/>
        </p:nvSpPr>
        <p:spPr>
          <a:xfrm>
            <a:off x="8399063" y="557603"/>
            <a:ext cx="679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subject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C076F-2815-4F6B-9F59-C31CB1C19DCA}"/>
              </a:ext>
            </a:extLst>
          </p:cNvPr>
          <p:cNvSpPr/>
          <p:nvPr/>
        </p:nvSpPr>
        <p:spPr>
          <a:xfrm>
            <a:off x="3403578" y="5056270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B1738E6-22A4-49FE-BCE4-2AD1C93E7B06}"/>
              </a:ext>
            </a:extLst>
          </p:cNvPr>
          <p:cNvSpPr/>
          <p:nvPr/>
        </p:nvSpPr>
        <p:spPr>
          <a:xfrm>
            <a:off x="2840492" y="5042170"/>
            <a:ext cx="1660053" cy="7964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ObservationDefinition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B12EA8E9-65D2-4845-8382-719149651DED}"/>
              </a:ext>
            </a:extLst>
          </p:cNvPr>
          <p:cNvSpPr txBox="1"/>
          <p:nvPr/>
        </p:nvSpPr>
        <p:spPr>
          <a:xfrm>
            <a:off x="5682581" y="29873"/>
            <a:ext cx="1931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Plan or set of dispositions subject of the catalog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866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Grand écran</PresentationFormat>
  <Paragraphs>76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11</cp:revision>
  <dcterms:created xsi:type="dcterms:W3CDTF">2021-08-19T14:07:11Z</dcterms:created>
  <dcterms:modified xsi:type="dcterms:W3CDTF">2021-08-20T15:08:01Z</dcterms:modified>
</cp:coreProperties>
</file>