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3881603" y="38873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16200000" flipV="1">
            <a:off x="4738077" y="-107569"/>
            <a:ext cx="372868" cy="212165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702701" y="198251"/>
            <a:ext cx="2160985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4255955" y="750410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5400000">
            <a:off x="5600182" y="2665386"/>
            <a:ext cx="77030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4527907" y="3050541"/>
            <a:ext cx="2914855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5516244" y="263527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3727352" y="2281178"/>
            <a:ext cx="259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action.(…).definition[x]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247572" y="4878514"/>
            <a:ext cx="3479034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8555068" y="4878514"/>
            <a:ext cx="3111179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456300" y="4878514"/>
            <a:ext cx="2887484" cy="11427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46" idx="1"/>
            <a:endCxn id="56" idx="0"/>
          </p:cNvCxnSpPr>
          <p:nvPr/>
        </p:nvCxnSpPr>
        <p:spPr>
          <a:xfrm rot="10800000" flipV="1">
            <a:off x="1900043" y="3620812"/>
            <a:ext cx="2627865" cy="125770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A2AF1A3-48F7-47E0-B4B7-79E68B4E6B5C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 rot="16200000" flipH="1">
            <a:off x="5642497" y="4533921"/>
            <a:ext cx="687431" cy="175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7442762" y="3620812"/>
            <a:ext cx="2667896" cy="125770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2210804" y="3258318"/>
            <a:ext cx="23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specimenRequirement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1891372" y="444558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5976002" y="4207356"/>
            <a:ext cx="25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6000916" y="452008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9601316" y="448134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7470755" y="3244398"/>
            <a:ext cx="31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47328" y="65567"/>
            <a:ext cx="1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7314576" y="971935"/>
            <a:ext cx="32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5951984" y="2653781"/>
            <a:ext cx="61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one or more laboratory procedures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319249" y="3886478"/>
            <a:ext cx="15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procedure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3708376" y="4222015"/>
            <a:ext cx="22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172283" y="3868765"/>
            <a:ext cx="154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89A57-DB25-4A6C-878E-8BC0F0E66DCE}"/>
              </a:ext>
            </a:extLst>
          </p:cNvPr>
          <p:cNvSpPr/>
          <p:nvPr/>
        </p:nvSpPr>
        <p:spPr>
          <a:xfrm>
            <a:off x="6908365" y="1932366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8634128-453D-4B9E-A1BE-AA9C0F17215D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7082984" y="2090506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FC2082B-E275-4667-BE96-11DA28C72440}"/>
              </a:ext>
            </a:extLst>
          </p:cNvPr>
          <p:cNvSpPr txBox="1"/>
          <p:nvPr/>
        </p:nvSpPr>
        <p:spPr>
          <a:xfrm>
            <a:off x="6559778" y="224987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21B08F-79D1-4CDA-957A-4D91B4E1FE2C}"/>
              </a:ext>
            </a:extLst>
          </p:cNvPr>
          <p:cNvSpPr txBox="1"/>
          <p:nvPr/>
        </p:nvSpPr>
        <p:spPr>
          <a:xfrm>
            <a:off x="7282291" y="1757764"/>
            <a:ext cx="174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relatedArtifact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88380" y="1139690"/>
            <a:ext cx="2593911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7470755" y="6193297"/>
            <a:ext cx="1667712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6497591" y="5458469"/>
            <a:ext cx="462662" cy="148366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9393232" y="5714207"/>
            <a:ext cx="462662" cy="97219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6871041" y="6422142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9194141" y="640889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507901" y="1962747"/>
            <a:ext cx="2784281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BillingCodeAndRule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11" idx="1"/>
            <a:endCxn id="41" idx="0"/>
          </p:cNvCxnSpPr>
          <p:nvPr/>
        </p:nvCxnSpPr>
        <p:spPr>
          <a:xfrm rot="10800000" flipV="1">
            <a:off x="1900042" y="1709961"/>
            <a:ext cx="2788338" cy="25278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399128" y="1563300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3252196" y="1381265"/>
            <a:ext cx="174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serviceBilling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101</Words>
  <Application>Microsoft Office PowerPoint</Application>
  <PresentationFormat>Grand écran</PresentationFormat>
  <Paragraphs>37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24</cp:revision>
  <dcterms:created xsi:type="dcterms:W3CDTF">2020-01-10T14:54:47Z</dcterms:created>
  <dcterms:modified xsi:type="dcterms:W3CDTF">2020-02-11T15:46:48Z</dcterms:modified>
</cp:coreProperties>
</file>