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888B6-BE08-4A25-BFF6-DFBD2443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FDFBFC-7C99-467C-B2AA-79836D1A3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8E7B5-9FEC-43DC-B128-816AE58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9C3D2-59ED-4B73-922D-C320EAF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B280C-AB07-4CFD-A244-67F08950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4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E8439-CF37-4E37-9BB0-DB9B3A6E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E226B6-9A0B-4974-8BEC-F13E263A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6F718-DD35-43C1-9DDD-4B82635D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81FCC-52AF-4001-9034-2006E4E4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C6D83-035A-4C40-BB6B-F11C259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D40B6F-3202-476C-B618-F91364F33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9C9EC0-3D0F-431B-884E-C697CEFE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AE77B-376D-419B-8A9D-1053E36A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FEEDE-12FD-45C6-9321-9E1A892B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A4A91-512C-4A40-B033-A26AB2F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3C2EB-9134-4F6A-850E-7397892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92AAF-A87C-455D-B1F4-E7C141D7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8D2B2-3EC6-41CC-8969-64D713BA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70E78-AA68-4831-9146-55EC0C0D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781F8-AF10-458B-870D-1476392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49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E3DE8-7A29-4BCD-BE48-6193244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C0C89-74BE-437E-9459-5B62146D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54B89-30E9-4219-9ABD-1445B043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DD6CD-0717-414D-989A-3CD8839A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D3A43-E2A4-49EA-9A92-19712F38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07147-9D5E-4390-955A-9C2C4EB1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94758-B734-4B5C-8F41-E0D29AA11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AB0445-07BD-42D9-9BD2-CEB235CA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587FA-03C7-4395-BA7C-2C72DE70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1167C0-7C34-4F18-9363-1CC9FE2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42EE73-A036-4DC3-9A51-44CA8E23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433B-9DC0-423C-80BA-8A6E0DB0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595248-CB1D-4235-9455-C8E3813E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D0987B-E5DD-48C5-AC0A-E9CCDB74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E6ADA-ED22-429B-BB0B-E8B1BCF66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30A2DE-E498-4000-882C-56A3FCF0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06CD93-00B2-4C33-86CA-E89B6673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03B9D2-A1F1-47A2-82AD-23BD83F6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F1E9D9-4A14-460A-B6EB-D391B2A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3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455C5-84E2-4DDA-98A7-D85682B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E85313-F2D6-4153-BFB2-3F39126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1723B-7CB9-46BF-B4A5-1A5CC62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0A775-608C-4C02-8224-0D1B8D35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77660-E969-4013-9DF1-7F212B84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74D8CD-BBB9-4C47-B82C-84D6D797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382BB4-3423-4FE3-8795-7DD2908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E72B5-CB89-45F9-8165-86CEE768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95DE8-2157-443F-8B76-AF66F1C0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1ABE0-8037-410A-B54D-75CF9CBC7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6DADFE-DFAF-451F-967C-B6C409C8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FF5EAA-9006-48C0-9075-7CC7618F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665F8-0B72-4E35-97D2-CFCD5AB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B5E89-68B2-4968-B704-970CC7BA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3FB0B-9343-4C30-9A92-A795DCBCE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CDD6F3-00EC-447C-9C59-A2637B92A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0C681-C961-49BB-90B1-BC59ABEC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5D94F-86C7-4521-9F04-A008917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0F6926-F2A8-4C30-A91B-B74471B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7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8247E7-70D5-4094-80BD-01219778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0B2EC4-6EDD-4DF0-926E-34960327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9CA0D-DCF6-4665-9B91-1DC17512F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EFCE-D1E9-458F-AE25-29751371F44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92FFE-BFCD-4E2F-9BEF-DD42F7EEC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BD15B-E7B4-457D-A086-8ABABB9F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24326-1</a:t>
            </a:r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Serum electrolyte panel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118555" y="2386221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10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118555" y="2076742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2261408"/>
            <a:ext cx="3339611" cy="16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3">
            <a:extLst>
              <a:ext uri="{FF2B5EF4-FFF2-40B4-BE49-F238E27FC236}">
                <a16:creationId xmlns:a16="http://schemas.microsoft.com/office/drawing/2014/main" id="{1B5DCBCB-289A-4C56-9771-9C412BD7079A}"/>
              </a:ext>
            </a:extLst>
          </p:cNvPr>
          <p:cNvSpPr txBox="1"/>
          <p:nvPr/>
        </p:nvSpPr>
        <p:spPr>
          <a:xfrm>
            <a:off x="1191089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2951-2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0" name="TextBox 64">
            <a:extLst>
              <a:ext uri="{FF2B5EF4-FFF2-40B4-BE49-F238E27FC236}">
                <a16:creationId xmlns:a16="http://schemas.microsoft.com/office/drawing/2014/main" id="{15AE8AE6-8FB1-4280-9288-B1B3694ACF49}"/>
              </a:ext>
            </a:extLst>
          </p:cNvPr>
          <p:cNvSpPr txBox="1"/>
          <p:nvPr/>
        </p:nvSpPr>
        <p:spPr>
          <a:xfrm>
            <a:off x="1191089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Sodium</a:t>
            </a:r>
            <a:endParaRPr lang="en-US" sz="2400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990A48-F11C-42B3-B842-32099705422A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2371901" y="4281494"/>
            <a:ext cx="110040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281494"/>
            <a:ext cx="2543507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991B51-E49A-4CB8-8F05-6DADDDEA25EB}"/>
              </a:ext>
            </a:extLst>
          </p:cNvPr>
          <p:cNvCxnSpPr>
            <a:cxnSpLocks/>
            <a:stCxn id="43" idx="2"/>
            <a:endCxn id="69" idx="0"/>
          </p:cNvCxnSpPr>
          <p:nvPr/>
        </p:nvCxnSpPr>
        <p:spPr>
          <a:xfrm>
            <a:off x="2481941" y="4281494"/>
            <a:ext cx="5289711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118555" y="3452854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2823-3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Potassium</a:t>
            </a:r>
            <a:endParaRPr lang="en-US" sz="2400" dirty="0"/>
          </a:p>
        </p:txBody>
      </p:sp>
      <p:sp>
        <p:nvSpPr>
          <p:cNvPr id="65" name="TextBox 63">
            <a:extLst>
              <a:ext uri="{FF2B5EF4-FFF2-40B4-BE49-F238E27FC236}">
                <a16:creationId xmlns:a16="http://schemas.microsoft.com/office/drawing/2014/main" id="{3AF861D7-7C0D-4AED-834C-E96217A32588}"/>
              </a:ext>
            </a:extLst>
          </p:cNvPr>
          <p:cNvSpPr txBox="1"/>
          <p:nvPr/>
        </p:nvSpPr>
        <p:spPr>
          <a:xfrm>
            <a:off x="6590840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2075-0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9" name="TextBox 64">
            <a:extLst>
              <a:ext uri="{FF2B5EF4-FFF2-40B4-BE49-F238E27FC236}">
                <a16:creationId xmlns:a16="http://schemas.microsoft.com/office/drawing/2014/main" id="{C4A68797-35CE-406E-BE0E-B5C7DFF86C20}"/>
              </a:ext>
            </a:extLst>
          </p:cNvPr>
          <p:cNvSpPr txBox="1"/>
          <p:nvPr/>
        </p:nvSpPr>
        <p:spPr>
          <a:xfrm>
            <a:off x="6590840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Chloride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3029575" y="134521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67098-4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3029575" y="1055856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Reason for testing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22430"/>
            <a:ext cx="1689928" cy="65699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574032" y="2519233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233394" y="2540585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64028" y="148577"/>
            <a:ext cx="11062929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E2 : serum electrolyte panel, orderable</a:t>
            </a:r>
          </a:p>
        </p:txBody>
      </p:sp>
    </p:spTree>
    <p:extLst>
      <p:ext uri="{BB962C8B-B14F-4D97-AF65-F5344CB8AC3E}">
        <p14:creationId xmlns:p14="http://schemas.microsoft.com/office/powerpoint/2010/main" val="3037755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</cp:revision>
  <dcterms:created xsi:type="dcterms:W3CDTF">2020-02-11T13:01:47Z</dcterms:created>
  <dcterms:modified xsi:type="dcterms:W3CDTF">2020-02-11T13:03:42Z</dcterms:modified>
</cp:coreProperties>
</file>