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22" autoAdjust="0"/>
  </p:normalViewPr>
  <p:slideViewPr>
    <p:cSldViewPr snapToGrid="0">
      <p:cViewPr>
        <p:scale>
          <a:sx n="150" d="100"/>
          <a:sy n="150" d="100"/>
        </p:scale>
        <p:origin x="3390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19/08/2021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941333" y="449888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1060629" y="3710040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787848" y="3285890"/>
            <a:ext cx="732528" cy="148224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681808" y="315104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680462" y="3832660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16200000" flipH="1">
            <a:off x="2676748" y="5806726"/>
            <a:ext cx="1579235" cy="217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2751180" y="6597431"/>
            <a:ext cx="1432543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3156517" y="6307637"/>
            <a:ext cx="478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3448104" y="5554091"/>
            <a:ext cx="241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action[.action[.action]].definitionCanonical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13" idx="1"/>
            <a:endCxn id="56" idx="0"/>
          </p:cNvCxnSpPr>
          <p:nvPr/>
        </p:nvCxnSpPr>
        <p:spPr>
          <a:xfrm rot="10800000" flipV="1">
            <a:off x="2360916" y="4846971"/>
            <a:ext cx="559144" cy="9916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4183723" y="6898163"/>
            <a:ext cx="1575504" cy="25918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2311346" y="5271228"/>
            <a:ext cx="1238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specimenRequested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2329181" y="5542569"/>
            <a:ext cx="467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1298221" y="6673178"/>
            <a:ext cx="1362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916752" y="6916973"/>
            <a:ext cx="4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5392255" y="6912339"/>
            <a:ext cx="478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4194850" y="6673178"/>
            <a:ext cx="1671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2136069" y="304798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laboratory compendium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914435" y="3639750"/>
            <a:ext cx="1093924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laboratory service exposed to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3561627" y="6160345"/>
            <a:ext cx="178839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laboratory procedure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717638" y="5827012"/>
            <a:ext cx="84767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chemeClr val="tx1"/>
                </a:solidFill>
              </a:rPr>
              <a:t>a specimen required by the service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2111791" y="7209950"/>
            <a:ext cx="961835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3919747" y="7248194"/>
            <a:ext cx="97975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chemeClr val="tx1"/>
                </a:solidFill>
              </a:rPr>
              <a:t>an output observation of the procedure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141" idx="2"/>
            <a:endCxn id="153" idx="1"/>
          </p:cNvCxnSpPr>
          <p:nvPr/>
        </p:nvCxnSpPr>
        <p:spPr>
          <a:xfrm rot="16200000" flipH="1">
            <a:off x="1858038" y="7354354"/>
            <a:ext cx="558899" cy="137060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151" idx="2"/>
            <a:endCxn id="155" idx="3"/>
          </p:cNvCxnSpPr>
          <p:nvPr/>
        </p:nvCxnSpPr>
        <p:spPr>
          <a:xfrm rot="5400000">
            <a:off x="4560360" y="7315798"/>
            <a:ext cx="563263" cy="1452078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2465137" y="8049053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4142212" y="8026155"/>
            <a:ext cx="41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481556" y="4965365"/>
            <a:ext cx="1599502" cy="65171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LabChargeItemDefinition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84" idx="1"/>
            <a:endCxn id="41" idx="0"/>
          </p:cNvCxnSpPr>
          <p:nvPr/>
        </p:nvCxnSpPr>
        <p:spPr>
          <a:xfrm rot="10800000" flipV="1">
            <a:off x="1281307" y="4645499"/>
            <a:ext cx="1634664" cy="31986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254606" y="4698803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1768181" y="4438307"/>
            <a:ext cx="1054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serviceBillingCode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263580" y="4525551"/>
            <a:ext cx="90088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billing code and its rules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43448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4208175" y="4531805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323968" y="4396683"/>
            <a:ext cx="1348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relatedArtifac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t (</a:t>
            </a:r>
            <a:r>
              <a:rPr lang="en-US" sz="900" i="1" noProof="1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4041085" y="4750255"/>
            <a:ext cx="80718" cy="9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3937785" y="4838524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796450"/>
            <a:ext cx="7794" cy="123171"/>
          </a:xfrm>
          <a:prstGeom prst="bentConnector3">
            <a:avLst>
              <a:gd name="adj1" fmla="val -2705722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4208175" y="4912410"/>
            <a:ext cx="417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4317362" y="4766145"/>
            <a:ext cx="1579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relatedArtifact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900" i="1" noProof="1">
                <a:solidFill>
                  <a:schemeClr val="accent6">
                    <a:lumMod val="75000"/>
                  </a:schemeClr>
                </a:solidFill>
              </a:rPr>
              <a:t>IsReplacedBy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920060" y="478083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1627577" y="5838581"/>
            <a:ext cx="1466677" cy="54867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SpecimenDefinition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915971" y="4579359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B5C3B02D-3738-4164-AFEF-95348B20873E}"/>
              </a:ext>
            </a:extLst>
          </p:cNvPr>
          <p:cNvCxnSpPr>
            <a:cxnSpLocks/>
            <a:stCxn id="46" idx="1"/>
            <a:endCxn id="54" idx="0"/>
          </p:cNvCxnSpPr>
          <p:nvPr/>
        </p:nvCxnSpPr>
        <p:spPr>
          <a:xfrm rot="10800000" flipV="1">
            <a:off x="1279634" y="6898162"/>
            <a:ext cx="1471547" cy="26123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815468" y="4393278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941333" y="438828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755079" y="315104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395145" y="3297173"/>
            <a:ext cx="727536" cy="1454691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4007217" y="4081898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783040" y="304798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laboratory compendium handled with method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791055" y="4385078"/>
            <a:ext cx="1348446" cy="63311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PlanDefinition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516373" y="3824991"/>
            <a:ext cx="1069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9B54943-D76F-499F-A971-FC19CAEDE81A}"/>
              </a:ext>
            </a:extLst>
          </p:cNvPr>
          <p:cNvSpPr txBox="1"/>
          <p:nvPr/>
        </p:nvSpPr>
        <p:spPr>
          <a:xfrm>
            <a:off x="1683997" y="7860036"/>
            <a:ext cx="118534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validCodedValues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2FA96B-3E71-425D-8D0E-24622537CD45}"/>
              </a:ext>
            </a:extLst>
          </p:cNvPr>
          <p:cNvSpPr/>
          <p:nvPr/>
        </p:nvSpPr>
        <p:spPr>
          <a:xfrm>
            <a:off x="2831352" y="7984133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D5D85BD-FD41-4027-913A-011AB899F30D}"/>
              </a:ext>
            </a:extLst>
          </p:cNvPr>
          <p:cNvSpPr/>
          <p:nvPr/>
        </p:nvSpPr>
        <p:spPr>
          <a:xfrm>
            <a:off x="3883858" y="7988497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4DA4DE1-4F79-4D4B-96C5-7BF73AB4A98C}"/>
              </a:ext>
            </a:extLst>
          </p:cNvPr>
          <p:cNvSpPr/>
          <p:nvPr/>
        </p:nvSpPr>
        <p:spPr>
          <a:xfrm>
            <a:off x="1645118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31889C-35B3-4094-8DD2-916E2FC1806B}"/>
              </a:ext>
            </a:extLst>
          </p:cNvPr>
          <p:cNvSpPr/>
          <p:nvPr/>
        </p:nvSpPr>
        <p:spPr>
          <a:xfrm>
            <a:off x="5166772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2B3CC5D4-DA7A-41BD-98CA-4725E253CDAC}"/>
              </a:ext>
            </a:extLst>
          </p:cNvPr>
          <p:cNvCxnSpPr>
            <a:cxnSpLocks/>
            <a:stCxn id="112" idx="2"/>
            <a:endCxn id="108" idx="1"/>
          </p:cNvCxnSpPr>
          <p:nvPr/>
        </p:nvCxnSpPr>
        <p:spPr>
          <a:xfrm rot="16200000" flipH="1">
            <a:off x="2140883" y="7382583"/>
            <a:ext cx="312847" cy="106809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A5313EFA-93AC-42D4-9CD6-BD911C196ECC}"/>
              </a:ext>
            </a:extLst>
          </p:cNvPr>
          <p:cNvCxnSpPr>
            <a:cxnSpLocks/>
            <a:stCxn id="114" idx="2"/>
            <a:endCxn id="110" idx="3"/>
          </p:cNvCxnSpPr>
          <p:nvPr/>
        </p:nvCxnSpPr>
        <p:spPr>
          <a:xfrm rot="5400000">
            <a:off x="4543925" y="7336426"/>
            <a:ext cx="317211" cy="116477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327D6F5-B4E3-4A74-850C-2A262E61A1D9}"/>
              </a:ext>
            </a:extLst>
          </p:cNvPr>
          <p:cNvSpPr txBox="1"/>
          <p:nvPr/>
        </p:nvSpPr>
        <p:spPr>
          <a:xfrm>
            <a:off x="1371905" y="8107268"/>
            <a:ext cx="131767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normalCodedValues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2C07A64-18D1-4AF0-BFF9-CF9F684A847B}"/>
              </a:ext>
            </a:extLst>
          </p:cNvPr>
          <p:cNvSpPr txBox="1"/>
          <p:nvPr/>
        </p:nvSpPr>
        <p:spPr>
          <a:xfrm>
            <a:off x="2478453" y="8291354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F3D57C7-E5E4-48BD-903B-46792C62653D}"/>
              </a:ext>
            </a:extLst>
          </p:cNvPr>
          <p:cNvSpPr txBox="1"/>
          <p:nvPr/>
        </p:nvSpPr>
        <p:spPr>
          <a:xfrm>
            <a:off x="4292768" y="8101379"/>
            <a:ext cx="131767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normalCodedValues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7CFEA1E-B6EA-4DAA-97AF-570C563D302A}"/>
              </a:ext>
            </a:extLst>
          </p:cNvPr>
          <p:cNvSpPr txBox="1"/>
          <p:nvPr/>
        </p:nvSpPr>
        <p:spPr>
          <a:xfrm>
            <a:off x="4137471" y="8277479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5103AA8-6310-4F00-9E9C-634F519738F8}"/>
              </a:ext>
            </a:extLst>
          </p:cNvPr>
          <p:cNvSpPr txBox="1"/>
          <p:nvPr/>
        </p:nvSpPr>
        <p:spPr>
          <a:xfrm>
            <a:off x="4178715" y="7867127"/>
            <a:ext cx="118534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validCodedValues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1413CEA-62B8-4E49-A221-99DEBE481636}"/>
              </a:ext>
            </a:extLst>
          </p:cNvPr>
          <p:cNvSpPr/>
          <p:nvPr/>
        </p:nvSpPr>
        <p:spPr>
          <a:xfrm>
            <a:off x="1334043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9BF64C2-DB94-4DCD-B016-F21AF8EF339D}"/>
              </a:ext>
            </a:extLst>
          </p:cNvPr>
          <p:cNvSpPr/>
          <p:nvPr/>
        </p:nvSpPr>
        <p:spPr>
          <a:xfrm>
            <a:off x="875330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AFC6EBC-71E1-4022-8587-6BFE51F081BD}"/>
              </a:ext>
            </a:extLst>
          </p:cNvPr>
          <p:cNvSpPr/>
          <p:nvPr/>
        </p:nvSpPr>
        <p:spPr>
          <a:xfrm>
            <a:off x="479191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474182-564D-404E-BFA8-AD6EBE7735F1}"/>
              </a:ext>
            </a:extLst>
          </p:cNvPr>
          <p:cNvSpPr/>
          <p:nvPr/>
        </p:nvSpPr>
        <p:spPr>
          <a:xfrm>
            <a:off x="6304739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22484CE-597A-48A3-8C1E-FF0627DC9D95}"/>
              </a:ext>
            </a:extLst>
          </p:cNvPr>
          <p:cNvSpPr/>
          <p:nvPr/>
        </p:nvSpPr>
        <p:spPr>
          <a:xfrm>
            <a:off x="5846026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2A1E42-3953-47AF-A400-170227D41C6C}"/>
              </a:ext>
            </a:extLst>
          </p:cNvPr>
          <p:cNvSpPr/>
          <p:nvPr/>
        </p:nvSpPr>
        <p:spPr>
          <a:xfrm>
            <a:off x="5449887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528CD6C-FCC7-46BE-AC37-66CAD667AC41}"/>
              </a:ext>
            </a:extLst>
          </p:cNvPr>
          <p:cNvSpPr/>
          <p:nvPr/>
        </p:nvSpPr>
        <p:spPr>
          <a:xfrm>
            <a:off x="2822788" y="8230185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F733DCD-C110-45B1-A0A2-FA9F5AFBFFB1}"/>
              </a:ext>
            </a:extLst>
          </p:cNvPr>
          <p:cNvSpPr/>
          <p:nvPr/>
        </p:nvSpPr>
        <p:spPr>
          <a:xfrm>
            <a:off x="3879666" y="8234549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108814D-6B76-4427-BBF7-22CD167F6C99}"/>
              </a:ext>
            </a:extLst>
          </p:cNvPr>
          <p:cNvSpPr/>
          <p:nvPr/>
        </p:nvSpPr>
        <p:spPr>
          <a:xfrm>
            <a:off x="2825000" y="8477974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0B2AD26-937C-4458-812F-D97ED9B62CD4}"/>
              </a:ext>
            </a:extLst>
          </p:cNvPr>
          <p:cNvSpPr/>
          <p:nvPr/>
        </p:nvSpPr>
        <p:spPr>
          <a:xfrm>
            <a:off x="3882463" y="8456667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F8221B92-E2DA-4271-8A3C-5839203BFD32}"/>
              </a:ext>
            </a:extLst>
          </p:cNvPr>
          <p:cNvCxnSpPr>
            <a:cxnSpLocks/>
            <a:stCxn id="143" idx="2"/>
            <a:endCxn id="157" idx="1"/>
          </p:cNvCxnSpPr>
          <p:nvPr/>
        </p:nvCxnSpPr>
        <p:spPr>
          <a:xfrm rot="16200000" flipH="1">
            <a:off x="1505892" y="7247786"/>
            <a:ext cx="806688" cy="183152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85F977C5-5081-4FF3-A5C8-8E641A3941CD}"/>
              </a:ext>
            </a:extLst>
          </p:cNvPr>
          <p:cNvSpPr txBox="1"/>
          <p:nvPr/>
        </p:nvSpPr>
        <p:spPr>
          <a:xfrm>
            <a:off x="1014283" y="8351589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abnormalCodedValues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FCABD52-A413-40A8-A3B6-1BDA13F813F9}"/>
              </a:ext>
            </a:extLst>
          </p:cNvPr>
          <p:cNvSpPr/>
          <p:nvPr/>
        </p:nvSpPr>
        <p:spPr>
          <a:xfrm>
            <a:off x="2821709" y="8696199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8760BE3-5CE4-45F2-B20A-1457CD7C2E0E}"/>
              </a:ext>
            </a:extLst>
          </p:cNvPr>
          <p:cNvSpPr/>
          <p:nvPr/>
        </p:nvSpPr>
        <p:spPr>
          <a:xfrm>
            <a:off x="3879172" y="8696199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1" name="Connecteur : en angle 170">
            <a:extLst>
              <a:ext uri="{FF2B5EF4-FFF2-40B4-BE49-F238E27FC236}">
                <a16:creationId xmlns:a16="http://schemas.microsoft.com/office/drawing/2014/main" id="{5C24060B-E73E-4C5F-A610-9DFCE5F7D79F}"/>
              </a:ext>
            </a:extLst>
          </p:cNvPr>
          <p:cNvCxnSpPr>
            <a:cxnSpLocks/>
            <a:stCxn id="145" idx="2"/>
            <a:endCxn id="168" idx="1"/>
          </p:cNvCxnSpPr>
          <p:nvPr/>
        </p:nvCxnSpPr>
        <p:spPr>
          <a:xfrm rot="16200000" flipH="1">
            <a:off x="1197065" y="7160474"/>
            <a:ext cx="1024913" cy="222437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09F9DC55-8B29-4553-A45D-659D3C427B35}"/>
              </a:ext>
            </a:extLst>
          </p:cNvPr>
          <p:cNvSpPr txBox="1"/>
          <p:nvPr/>
        </p:nvSpPr>
        <p:spPr>
          <a:xfrm>
            <a:off x="629203" y="8581398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criticalCodedValues</a:t>
            </a:r>
          </a:p>
        </p:txBody>
      </p:sp>
      <p:cxnSp>
        <p:nvCxnSpPr>
          <p:cNvPr id="188" name="Connecteur : en angle 187">
            <a:extLst>
              <a:ext uri="{FF2B5EF4-FFF2-40B4-BE49-F238E27FC236}">
                <a16:creationId xmlns:a16="http://schemas.microsoft.com/office/drawing/2014/main" id="{3A6AA8D5-6F44-4937-95B9-CE6F524DFA7D}"/>
              </a:ext>
            </a:extLst>
          </p:cNvPr>
          <p:cNvCxnSpPr>
            <a:cxnSpLocks/>
            <a:stCxn id="149" idx="2"/>
            <a:endCxn id="159" idx="3"/>
          </p:cNvCxnSpPr>
          <p:nvPr/>
        </p:nvCxnSpPr>
        <p:spPr>
          <a:xfrm rot="5400000">
            <a:off x="4648769" y="7230186"/>
            <a:ext cx="785381" cy="184542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>
            <a:extLst>
              <a:ext uri="{FF2B5EF4-FFF2-40B4-BE49-F238E27FC236}">
                <a16:creationId xmlns:a16="http://schemas.microsoft.com/office/drawing/2014/main" id="{55A0809A-2B64-4042-9EBE-84236C6F2AE9}"/>
              </a:ext>
            </a:extLst>
          </p:cNvPr>
          <p:cNvSpPr txBox="1"/>
          <p:nvPr/>
        </p:nvSpPr>
        <p:spPr>
          <a:xfrm>
            <a:off x="4509836" y="8319831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abnormalCodedValues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9E9595FC-2E15-4D92-9D3F-6D66F20A86A5}"/>
              </a:ext>
            </a:extLst>
          </p:cNvPr>
          <p:cNvSpPr txBox="1"/>
          <p:nvPr/>
        </p:nvSpPr>
        <p:spPr>
          <a:xfrm>
            <a:off x="4150267" y="8499113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95" name="Connecteur : en angle 194">
            <a:extLst>
              <a:ext uri="{FF2B5EF4-FFF2-40B4-BE49-F238E27FC236}">
                <a16:creationId xmlns:a16="http://schemas.microsoft.com/office/drawing/2014/main" id="{977A700F-44FB-47BE-9387-895891F9BCAB}"/>
              </a:ext>
            </a:extLst>
          </p:cNvPr>
          <p:cNvCxnSpPr>
            <a:cxnSpLocks/>
            <a:stCxn id="147" idx="2"/>
            <a:endCxn id="170" idx="3"/>
          </p:cNvCxnSpPr>
          <p:nvPr/>
        </p:nvCxnSpPr>
        <p:spPr>
          <a:xfrm rot="5400000">
            <a:off x="4756714" y="7118950"/>
            <a:ext cx="1024913" cy="2307424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6467D875-2DE4-41E1-86D8-097F3A09D1CA}"/>
              </a:ext>
            </a:extLst>
          </p:cNvPr>
          <p:cNvSpPr txBox="1"/>
          <p:nvPr/>
        </p:nvSpPr>
        <p:spPr>
          <a:xfrm>
            <a:off x="4888137" y="8569414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criticalCodedValues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2A92500B-E6C0-45A3-B1BC-38B4F6EEBC7E}"/>
              </a:ext>
            </a:extLst>
          </p:cNvPr>
          <p:cNvSpPr txBox="1"/>
          <p:nvPr/>
        </p:nvSpPr>
        <p:spPr>
          <a:xfrm>
            <a:off x="2467302" y="8517958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DB91A417-580E-4C0C-968C-313072075F0D}"/>
              </a:ext>
            </a:extLst>
          </p:cNvPr>
          <p:cNvSpPr txBox="1"/>
          <p:nvPr/>
        </p:nvSpPr>
        <p:spPr>
          <a:xfrm>
            <a:off x="2454187" y="8778109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B4F44920-B06E-45B1-9B51-54B26EABB35A}"/>
              </a:ext>
            </a:extLst>
          </p:cNvPr>
          <p:cNvSpPr txBox="1"/>
          <p:nvPr/>
        </p:nvSpPr>
        <p:spPr>
          <a:xfrm>
            <a:off x="4121972" y="8775736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2815467" y="7967039"/>
            <a:ext cx="1317677" cy="96252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ObservationValueSet Profile of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ValueSet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453110" y="7159402"/>
            <a:ext cx="1653046" cy="6212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4923642" y="7157348"/>
            <a:ext cx="1671169" cy="6212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ObservationDefinition</a:t>
            </a:r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</Words>
  <Application>Microsoft Office PowerPoint</Application>
  <PresentationFormat>Grand écran</PresentationFormat>
  <Paragraphs>59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79</cp:revision>
  <dcterms:created xsi:type="dcterms:W3CDTF">2020-01-10T14:54:47Z</dcterms:created>
  <dcterms:modified xsi:type="dcterms:W3CDTF">2021-08-19T13:57:27Z</dcterms:modified>
</cp:coreProperties>
</file>