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A7D3C-4FBF-44DB-A360-A1637C88C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1AAD55-0459-4AF8-A218-52BC4617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C8B76-0755-4DD3-ABC5-33BBE15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1BC423-E47A-4584-B215-F084101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DA148-D5D6-4A91-8521-D98BB8A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855E5-8F53-456D-A206-4E3A39D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7EED0-97AF-426C-94E7-28A36689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588BA-A896-4125-8102-5FB265DC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9C4EE-CFF8-480F-AC0D-35D303F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E2604-9FC1-4BD0-8FCB-8AF0385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BA540-11E4-4BEA-ACB3-6759D84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B7976-A14D-436A-A0DB-BDC0D118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389EF-6F22-4F8C-8720-A08D90D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F7E66-CE61-42F6-8040-A144656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EC685-6CD2-48D3-93A2-0281C8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06B6-D2ED-4678-9A23-CCBCF88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2412B-6DA3-4953-9001-B6F1547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B6669-5012-4CBE-8A1A-12789E9E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8232D-4DD5-47B2-B17C-A158A18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D1951-FF32-4438-8E4E-38448C4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1F28-4C13-41FD-9704-55BF464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75C8D-B971-4DA7-BAD8-98D22F6C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89223-469A-4306-BE78-A1DA347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B5862-72F4-47CF-886C-31E0577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2641B-880A-4194-BA85-5DAB63D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96F9-C0EE-4CA9-B625-13FB7E7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B71-0287-4679-AFE0-CCABC6AB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75646-40ED-4533-A673-5F869B86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AD270-CD5B-4273-A6B8-583E0A7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4C64C-C5B9-4928-A81E-BE21AB2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0A5BC-0BD4-4E18-96E0-D3F683A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441B5-F631-4699-A8EA-DC78D6E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95E21-677D-402D-BD96-A959BDC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DAAE0-AFB3-40F1-AA9E-722A6BA3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1ABBD6-04BF-45D8-AA40-06469B72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12D305-1751-4375-B758-D03EF96C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703FFD-021C-40B3-A80F-4D322E6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C322E7-A718-4CFF-B1C6-8F17020E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7C0987-EE63-4130-AE63-FFAD6216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0BD82-D423-43CA-8861-5A5D128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3CF0A7-611F-4EF0-85E7-42C5676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AEFD3-BB9D-42CB-AC01-DC74BC3E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9681BC-FCE7-46C0-BDE4-290B915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5BB13-7682-4E59-A348-F864131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748103-8F12-4EC3-8953-22E480E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F05DB-AFB7-4266-AFCA-3E62D22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B99-5A3F-4B09-82CB-F92178F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A17CF-4132-4C52-843E-8E709A4E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ECD77-F2B2-4D4F-9F7A-8B673077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7F9EA-D060-4A3D-ABF1-BAB1AFE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61731-6824-4487-98FA-D87647B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E115ED-FC10-4DE4-950D-CA6E9C8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00087-1919-4C5E-81BE-800D65B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99CB9-558A-4D97-BCC7-674F2A74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03E2D3-BDCD-45B6-A28C-6BB654EF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634DA-C6C5-43BB-8C23-CA4985A2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14FF8-C8AF-4984-B0DB-42860C9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AE33A-B495-4A0E-9E02-47405C67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45271-F4FE-4A92-AFDA-03D655C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693B3-FBB5-4FE1-899C-086EC20B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49679-F4FB-4139-9981-E0DE40B3F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2D8-0C98-41B9-A3D4-FA07BCC6B98F}" type="datetimeFigureOut">
              <a:rPr lang="fr-FR" smtClean="0"/>
              <a:t>12/02/2020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52C0A-C495-41FE-B0B3-47BE6304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3C7F-6474-48AE-B3D8-F3B7C185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23937" y="1967798"/>
            <a:ext cx="3110343" cy="3128723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1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017919" y="1856345"/>
            <a:ext cx="2561069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017916" y="4964102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Creatinine on 24h urine (LOINC 2162-6)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748978" y="4363747"/>
            <a:ext cx="268938" cy="30104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088850" y="2288075"/>
            <a:ext cx="929069" cy="13989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22506" y="3532160"/>
            <a:ext cx="601431" cy="19542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045625" y="2899932"/>
            <a:ext cx="2533363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 volume (LOINC 3167-4)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  <a:endCxn id="40" idx="1"/>
          </p:cNvCxnSpPr>
          <p:nvPr/>
        </p:nvCxnSpPr>
        <p:spPr>
          <a:xfrm flipV="1">
            <a:off x="8276253" y="3331662"/>
            <a:ext cx="769372" cy="5584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66752" y="1275544"/>
            <a:ext cx="2909821" cy="438813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E3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24h.u.creatinine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3504" y="68025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E3: 24H urine creatinine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017916" y="3932017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Urine collection duration (LOINC 13362-9)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8276253" y="4199269"/>
            <a:ext cx="741663" cy="16447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752114" y="4909742"/>
            <a:ext cx="265802" cy="48609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8D86974-925B-4C0F-82FC-78C024D38C58}"/>
              </a:ext>
            </a:extLst>
          </p:cNvPr>
          <p:cNvCxnSpPr>
            <a:cxnSpLocks/>
          </p:cNvCxnSpPr>
          <p:nvPr/>
        </p:nvCxnSpPr>
        <p:spPr>
          <a:xfrm flipV="1">
            <a:off x="8748978" y="3429000"/>
            <a:ext cx="268938" cy="10177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A25C569-B19E-40EA-A97B-E7CDA8E0FBF4}"/>
              </a:ext>
            </a:extLst>
          </p:cNvPr>
          <p:cNvCxnSpPr>
            <a:cxnSpLocks/>
          </p:cNvCxnSpPr>
          <p:nvPr/>
        </p:nvCxnSpPr>
        <p:spPr>
          <a:xfrm flipH="1">
            <a:off x="2319388" y="1832977"/>
            <a:ext cx="5603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4E3BA7-42F2-4D37-9400-02C76D4F9229}"/>
              </a:ext>
            </a:extLst>
          </p:cNvPr>
          <p:cNvSpPr/>
          <p:nvPr/>
        </p:nvSpPr>
        <p:spPr>
          <a:xfrm>
            <a:off x="234713" y="1275544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CatalogHeader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title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7442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136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4</cp:revision>
  <dcterms:created xsi:type="dcterms:W3CDTF">2020-02-11T13:14:31Z</dcterms:created>
  <dcterms:modified xsi:type="dcterms:W3CDTF">2020-02-12T18:54:36Z</dcterms:modified>
</cp:coreProperties>
</file>