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68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7A579-5204-4993-842E-5C879015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58703F-81DA-4849-A0F5-06C3D413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0DC03-3594-487B-889D-30BCA2EB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9DD6E-6441-4DD4-A257-2CFFD1E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1E843-19E1-4A2D-A3FA-4D681934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CF45A-3A6A-418B-A444-DD98FA9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C79861-7519-4EF0-BD1C-9DF5B6AE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E3985-B990-4E6F-BFE7-6F3B6DEB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E1EAD-142C-47C5-A1E8-5C282C81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F5F82-0382-493C-B915-37551A4A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435CC3-7813-463E-AB95-485A5453F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A6F50-7AE1-40EF-BACD-747AB9901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5A3E5-1E3D-4608-A690-E65ED1E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0A97C-FB18-472E-9472-17AC170D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30E76-7746-40CE-B7C0-C5DEF955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7C49-7589-4F42-81EA-D28EAE1E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E96BE-713A-4E60-8D60-62FA1353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FF944-7692-4E6C-8331-00668812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33A06-BC5C-404C-B1EA-BC87120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ACD0D-E37B-4B84-9CA0-1AC620DB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C418F-3606-4B14-8582-EB0954B0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99D1D-4AEB-4406-8477-7D8467A8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FEBE3-5D8C-4E19-9887-F69A6FD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DAF95-F104-4A96-B076-73BF1047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10DB-A997-49B5-9611-F2C13683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3A876-473B-4C19-BA63-42C53B5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BD61C-2670-4D37-B019-F9C80A6CA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93A4CF-2B61-48E4-9482-AAF327AC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50E4A-94C5-4430-B9DF-8847C66D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642C-4D7F-4B0B-895E-1CD0AF7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E1EC4-7F79-4A4B-A667-A968DA6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3D0AA-8871-4E40-A4CC-2882E2B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705FC-CB73-4D4F-98DC-26FE0F25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0F8149-EE69-4ABB-9F4E-E479A357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D1B5F6-1A02-43FD-B3CC-4D2CF04E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998070-8D25-48BB-A188-D67548DA2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4DC0C7-0BA6-47E0-BCC7-0AF7D940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CDAF5-786C-4442-BB8C-77E90C56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A81E7-8C92-4F28-A8BB-34FFEBC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2397-4265-4ECA-858E-3B46F09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670A94-0D61-48ED-8771-70631593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28DEE-EF36-4611-A91F-35D39F9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6C44B8-F89C-48D9-A474-A6A3716D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0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B8C0FB-12D5-4FE5-83E3-79A6110F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544E9A-EA1C-45BF-90B7-C6287B80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ED49FD-B14F-4B05-8D5C-8ED2F568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3BC82-7F57-409C-B5CC-29EE1E04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6F8FB-B69F-469E-8049-5F30E48C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9E53FC-E3BF-4943-B1D3-BA08163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97159-70B0-4462-8716-BD096D86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94408-DEDA-4E62-83B9-3FCD405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77443-1E5E-4603-BA55-D152D27C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6D6F-F0A9-4A88-BE72-B91055C9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9E2DDF-1918-45B9-89CA-A0F14491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5D9D44-0249-481F-A80B-032CB3EE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A2153-3731-41C3-B074-F9FF5088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D92CC-CDBF-426C-B5CC-10F3D23A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AB24F-92DB-4B4D-A60D-42E5494D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F6FED-733B-46B7-8EF1-AB50268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95156-9C61-45A6-9F95-0E178622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63E3C-CFCB-44AC-9F65-8C5C195AA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18/12/2020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261F0-3C75-4748-B9A6-82DD9F598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459AF-0729-4595-88F2-1B1D5A4D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5145945" y="2496238"/>
            <a:ext cx="142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i="1" noProof="1">
                <a:solidFill>
                  <a:schemeClr val="tx1"/>
                </a:solidFill>
              </a:rPr>
              <a:t>A medical device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4C974C-DB2F-4682-BF37-E5EE73D29411}"/>
              </a:ext>
            </a:extLst>
          </p:cNvPr>
          <p:cNvSpPr/>
          <p:nvPr/>
        </p:nvSpPr>
        <p:spPr>
          <a:xfrm>
            <a:off x="5582446" y="3129287"/>
            <a:ext cx="340999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E3AEF37-BE16-41F5-A33B-0A84EFE3DF66}"/>
              </a:ext>
            </a:extLst>
          </p:cNvPr>
          <p:cNvSpPr/>
          <p:nvPr/>
        </p:nvSpPr>
        <p:spPr>
          <a:xfrm>
            <a:off x="6134412" y="3129287"/>
            <a:ext cx="340999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9B58A0-C40C-4E52-BF23-72924550E3EC}"/>
              </a:ext>
            </a:extLst>
          </p:cNvPr>
          <p:cNvSpPr/>
          <p:nvPr/>
        </p:nvSpPr>
        <p:spPr>
          <a:xfrm>
            <a:off x="7052821" y="3165322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3DCC3D-F00F-4A3B-B3E9-1AA7B0D6911F}"/>
              </a:ext>
            </a:extLst>
          </p:cNvPr>
          <p:cNvSpPr/>
          <p:nvPr/>
        </p:nvSpPr>
        <p:spPr>
          <a:xfrm>
            <a:off x="7063335" y="3917521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C516C08B-E656-4E4A-B0B6-18D2A2D32D0D}"/>
              </a:ext>
            </a:extLst>
          </p:cNvPr>
          <p:cNvCxnSpPr>
            <a:cxnSpLocks/>
            <a:stCxn id="53" idx="0"/>
            <a:endCxn id="53" idx="3"/>
          </p:cNvCxnSpPr>
          <p:nvPr/>
        </p:nvCxnSpPr>
        <p:spPr>
          <a:xfrm rot="16200000" flipH="1">
            <a:off x="7227440" y="3161203"/>
            <a:ext cx="162260" cy="170499"/>
          </a:xfrm>
          <a:prstGeom prst="bentConnector4">
            <a:avLst>
              <a:gd name="adj1" fmla="val -140885"/>
              <a:gd name="adj2" fmla="val 234077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8557EF42-0914-4611-94A2-C378FCA4C870}"/>
              </a:ext>
            </a:extLst>
          </p:cNvPr>
          <p:cNvSpPr txBox="1"/>
          <p:nvPr/>
        </p:nvSpPr>
        <p:spPr>
          <a:xfrm>
            <a:off x="7582981" y="2849371"/>
            <a:ext cx="3429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parentDevice </a:t>
            </a:r>
            <a:r>
              <a:rPr lang="en-US" i="1" noProof="1"/>
              <a:t>(is part of)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69C40E-C7DB-4EAD-B7F6-14CA889E4DD5}"/>
              </a:ext>
            </a:extLst>
          </p:cNvPr>
          <p:cNvSpPr/>
          <p:nvPr/>
        </p:nvSpPr>
        <p:spPr>
          <a:xfrm>
            <a:off x="4665135" y="3898256"/>
            <a:ext cx="539154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AC4046A4-D232-473B-9F2D-9F7674566BF4}"/>
              </a:ext>
            </a:extLst>
          </p:cNvPr>
          <p:cNvSpPr txBox="1"/>
          <p:nvPr/>
        </p:nvSpPr>
        <p:spPr>
          <a:xfrm>
            <a:off x="7701555" y="3122365"/>
            <a:ext cx="607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6A7440C-B119-49C9-9B9C-97837351B98B}"/>
              </a:ext>
            </a:extLst>
          </p:cNvPr>
          <p:cNvSpPr/>
          <p:nvPr/>
        </p:nvSpPr>
        <p:spPr>
          <a:xfrm>
            <a:off x="9708507" y="4478458"/>
            <a:ext cx="1994629" cy="69510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bg1"/>
                </a:solidFill>
              </a:rPr>
              <a:t>ClinicalUseIssue</a:t>
            </a:r>
          </a:p>
        </p:txBody>
      </p:sp>
      <p:cxnSp>
        <p:nvCxnSpPr>
          <p:cNvPr id="80" name="Connecteur : en angle 79">
            <a:extLst>
              <a:ext uri="{FF2B5EF4-FFF2-40B4-BE49-F238E27FC236}">
                <a16:creationId xmlns:a16="http://schemas.microsoft.com/office/drawing/2014/main" id="{290BAD5C-AB7C-4779-B4E3-A264AC253CEE}"/>
              </a:ext>
            </a:extLst>
          </p:cNvPr>
          <p:cNvCxnSpPr>
            <a:cxnSpLocks/>
            <a:stCxn id="58" idx="3"/>
            <a:endCxn id="79" idx="0"/>
          </p:cNvCxnSpPr>
          <p:nvPr/>
        </p:nvCxnSpPr>
        <p:spPr>
          <a:xfrm>
            <a:off x="7404334" y="4079781"/>
            <a:ext cx="3301488" cy="398677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5389545F-4984-4452-B307-860663536A2F}"/>
              </a:ext>
            </a:extLst>
          </p:cNvPr>
          <p:cNvSpPr txBox="1"/>
          <p:nvPr/>
        </p:nvSpPr>
        <p:spPr>
          <a:xfrm>
            <a:off x="10742920" y="4052579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1F530B13-5A3A-4AEB-81C7-401E072832A9}"/>
              </a:ext>
            </a:extLst>
          </p:cNvPr>
          <p:cNvSpPr txBox="1"/>
          <p:nvPr/>
        </p:nvSpPr>
        <p:spPr>
          <a:xfrm>
            <a:off x="7890117" y="3764691"/>
            <a:ext cx="216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0070C0"/>
                </a:solidFill>
              </a:rPr>
              <a:t>Guideline extension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4181FCE-1070-4BAF-ADD0-462DC1C05C24}"/>
              </a:ext>
            </a:extLst>
          </p:cNvPr>
          <p:cNvSpPr/>
          <p:nvPr/>
        </p:nvSpPr>
        <p:spPr>
          <a:xfrm>
            <a:off x="4997131" y="6041784"/>
            <a:ext cx="2056722" cy="69510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bg1"/>
                </a:solidFill>
              </a:rPr>
              <a:t>Organization</a:t>
            </a:r>
          </a:p>
        </p:txBody>
      </p:sp>
      <p:cxnSp>
        <p:nvCxnSpPr>
          <p:cNvPr id="90" name="Connecteur : en angle 89">
            <a:extLst>
              <a:ext uri="{FF2B5EF4-FFF2-40B4-BE49-F238E27FC236}">
                <a16:creationId xmlns:a16="http://schemas.microsoft.com/office/drawing/2014/main" id="{F9123053-3071-4616-B10E-4FB7C7CA9EC0}"/>
              </a:ext>
            </a:extLst>
          </p:cNvPr>
          <p:cNvCxnSpPr>
            <a:cxnSpLocks/>
            <a:stCxn id="11" idx="2"/>
            <a:endCxn id="89" idx="0"/>
          </p:cNvCxnSpPr>
          <p:nvPr/>
        </p:nvCxnSpPr>
        <p:spPr>
          <a:xfrm rot="16200000" flipH="1">
            <a:off x="5134329" y="5150621"/>
            <a:ext cx="1781036" cy="1290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2667A1F0-8A16-473B-A245-0CBE67791978}"/>
              </a:ext>
            </a:extLst>
          </p:cNvPr>
          <p:cNvSpPr txBox="1"/>
          <p:nvPr/>
        </p:nvSpPr>
        <p:spPr>
          <a:xfrm>
            <a:off x="5980935" y="4321363"/>
            <a:ext cx="256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0070C0"/>
                </a:solidFill>
              </a:rPr>
              <a:t>manufacturerReference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74EFED4F-FE38-405C-86B3-BBBC58145B2E}"/>
              </a:ext>
            </a:extLst>
          </p:cNvPr>
          <p:cNvSpPr txBox="1"/>
          <p:nvPr/>
        </p:nvSpPr>
        <p:spPr>
          <a:xfrm>
            <a:off x="5445863" y="5686245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0..1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B988D15-0F5C-4951-8A40-BA21A83A3C85}"/>
              </a:ext>
            </a:extLst>
          </p:cNvPr>
          <p:cNvSpPr txBox="1"/>
          <p:nvPr/>
        </p:nvSpPr>
        <p:spPr>
          <a:xfrm>
            <a:off x="2038673" y="1347156"/>
            <a:ext cx="6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F70BD90F-FD89-4313-9BA2-6807BD61486A}"/>
              </a:ext>
            </a:extLst>
          </p:cNvPr>
          <p:cNvCxnSpPr>
            <a:cxnSpLocks/>
            <a:stCxn id="17" idx="0"/>
            <a:endCxn id="36" idx="2"/>
          </p:cNvCxnSpPr>
          <p:nvPr/>
        </p:nvCxnSpPr>
        <p:spPr>
          <a:xfrm rot="16200000" flipV="1">
            <a:off x="2953289" y="980656"/>
            <a:ext cx="1803908" cy="249335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FF9D425-FF3A-4814-B9C3-A97951A1754F}"/>
              </a:ext>
            </a:extLst>
          </p:cNvPr>
          <p:cNvSpPr/>
          <p:nvPr/>
        </p:nvSpPr>
        <p:spPr>
          <a:xfrm>
            <a:off x="1472666" y="109090"/>
            <a:ext cx="2271802" cy="121628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rgbClr val="FFFF00"/>
                </a:solidFill>
              </a:rPr>
              <a:t>CatalogHeader profile of Composition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57CC573-B00C-4976-86CC-012E215A1748}"/>
              </a:ext>
            </a:extLst>
          </p:cNvPr>
          <p:cNvSpPr txBox="1"/>
          <p:nvPr/>
        </p:nvSpPr>
        <p:spPr>
          <a:xfrm>
            <a:off x="2496889" y="1439665"/>
            <a:ext cx="193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noProof="1">
                <a:solidFill>
                  <a:srgbClr val="0070C0"/>
                </a:solidFill>
              </a:rPr>
              <a:t>catalogReference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3E0FBE3-24E4-4AEB-B07B-4468F80E07B6}"/>
              </a:ext>
            </a:extLst>
          </p:cNvPr>
          <p:cNvSpPr txBox="1"/>
          <p:nvPr/>
        </p:nvSpPr>
        <p:spPr>
          <a:xfrm>
            <a:off x="-26095" y="109090"/>
            <a:ext cx="1462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noProof="1"/>
              <a:t>a catalog of devices handled with method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12F768F-728D-4CCA-8D21-D83D721FC7AD}"/>
              </a:ext>
            </a:extLst>
          </p:cNvPr>
          <p:cNvSpPr/>
          <p:nvPr/>
        </p:nvSpPr>
        <p:spPr>
          <a:xfrm>
            <a:off x="7916768" y="109090"/>
            <a:ext cx="2213695" cy="12700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rgbClr val="FFFF00"/>
                </a:solidFill>
              </a:rPr>
              <a:t>Catalog profile of Composition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72C33B5B-AE81-4337-A063-3C000F869484}"/>
              </a:ext>
            </a:extLst>
          </p:cNvPr>
          <p:cNvCxnSpPr>
            <a:cxnSpLocks/>
            <a:stCxn id="57" idx="0"/>
            <a:endCxn id="40" idx="2"/>
          </p:cNvCxnSpPr>
          <p:nvPr/>
        </p:nvCxnSpPr>
        <p:spPr>
          <a:xfrm rot="5400000" flipH="1" flipV="1">
            <a:off x="7099200" y="1204871"/>
            <a:ext cx="1750131" cy="2098702"/>
          </a:xfrm>
          <a:prstGeom prst="bentConnector3">
            <a:avLst>
              <a:gd name="adj1" fmla="val 74231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1B57AAC5-78BC-45F2-8314-02D3DDD14B0C}"/>
              </a:ext>
            </a:extLst>
          </p:cNvPr>
          <p:cNvSpPr txBox="1"/>
          <p:nvPr/>
        </p:nvSpPr>
        <p:spPr>
          <a:xfrm>
            <a:off x="6446519" y="2777973"/>
            <a:ext cx="61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C4C1B98C-7E29-450E-B919-AC43FD871321}"/>
              </a:ext>
            </a:extLst>
          </p:cNvPr>
          <p:cNvSpPr txBox="1"/>
          <p:nvPr/>
        </p:nvSpPr>
        <p:spPr>
          <a:xfrm>
            <a:off x="10130463" y="282458"/>
            <a:ext cx="2045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noProof="1"/>
              <a:t>A catalog of devices handled with method 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0B55C70-3998-4376-8DCC-4E262B2575DC}"/>
              </a:ext>
            </a:extLst>
          </p:cNvPr>
          <p:cNvSpPr txBox="1"/>
          <p:nvPr/>
        </p:nvSpPr>
        <p:spPr>
          <a:xfrm>
            <a:off x="7632452" y="1447038"/>
            <a:ext cx="156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0070C0"/>
                </a:solidFill>
              </a:rPr>
              <a:t>section.entry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55DC401-764A-4F06-AE91-26F204CC7A94}"/>
              </a:ext>
            </a:extLst>
          </p:cNvPr>
          <p:cNvSpPr/>
          <p:nvPr/>
        </p:nvSpPr>
        <p:spPr>
          <a:xfrm>
            <a:off x="6813500" y="3129287"/>
            <a:ext cx="222828" cy="196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DDAFC6-8889-41A5-A980-EAAB08538619}"/>
              </a:ext>
            </a:extLst>
          </p:cNvPr>
          <p:cNvSpPr/>
          <p:nvPr/>
        </p:nvSpPr>
        <p:spPr>
          <a:xfrm>
            <a:off x="9956362" y="6038871"/>
            <a:ext cx="1493515" cy="69510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bg1"/>
                </a:solidFill>
              </a:rPr>
              <a:t>Observation</a:t>
            </a:r>
          </a:p>
        </p:txBody>
      </p: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06E99D9A-F33A-4023-98C9-570C2B78D1C9}"/>
              </a:ext>
            </a:extLst>
          </p:cNvPr>
          <p:cNvCxnSpPr>
            <a:cxnSpLocks/>
            <a:stCxn id="79" idx="2"/>
            <a:endCxn id="32" idx="0"/>
          </p:cNvCxnSpPr>
          <p:nvPr/>
        </p:nvCxnSpPr>
        <p:spPr>
          <a:xfrm rot="5400000">
            <a:off x="10271816" y="5604865"/>
            <a:ext cx="865310" cy="2702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ED75D7F4-418B-4EE7-8C91-B426DF662924}"/>
              </a:ext>
            </a:extLst>
          </p:cNvPr>
          <p:cNvSpPr txBox="1"/>
          <p:nvPr/>
        </p:nvSpPr>
        <p:spPr>
          <a:xfrm>
            <a:off x="10693814" y="5173561"/>
            <a:ext cx="120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0070C0"/>
                </a:solidFill>
              </a:rPr>
              <a:t>extension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7DBE21F-8FE0-4F67-B02E-C0F97E28852C}"/>
              </a:ext>
            </a:extLst>
          </p:cNvPr>
          <p:cNvSpPr txBox="1"/>
          <p:nvPr/>
        </p:nvSpPr>
        <p:spPr>
          <a:xfrm>
            <a:off x="10693814" y="5669539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593E0E-7660-4421-8039-B990407D625F}"/>
              </a:ext>
            </a:extLst>
          </p:cNvPr>
          <p:cNvSpPr/>
          <p:nvPr/>
        </p:nvSpPr>
        <p:spPr>
          <a:xfrm>
            <a:off x="4643485" y="3925520"/>
            <a:ext cx="340999" cy="324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 : en angle 48">
            <a:extLst>
              <a:ext uri="{FF2B5EF4-FFF2-40B4-BE49-F238E27FC236}">
                <a16:creationId xmlns:a16="http://schemas.microsoft.com/office/drawing/2014/main" id="{FD63C80E-988B-4680-A687-CF845F4FFCCA}"/>
              </a:ext>
            </a:extLst>
          </p:cNvPr>
          <p:cNvCxnSpPr>
            <a:cxnSpLocks/>
            <a:stCxn id="48" idx="1"/>
            <a:endCxn id="50" idx="0"/>
          </p:cNvCxnSpPr>
          <p:nvPr/>
        </p:nvCxnSpPr>
        <p:spPr>
          <a:xfrm rot="10800000" flipV="1">
            <a:off x="2585553" y="4087780"/>
            <a:ext cx="2057932" cy="692048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DE433AB-BAA4-4305-B1E7-470CA2B05998}"/>
              </a:ext>
            </a:extLst>
          </p:cNvPr>
          <p:cNvSpPr/>
          <p:nvPr/>
        </p:nvSpPr>
        <p:spPr>
          <a:xfrm>
            <a:off x="1828800" y="4779828"/>
            <a:ext cx="1513505" cy="79270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bg1"/>
                </a:solidFill>
              </a:rPr>
              <a:t>ChargeItemDefinition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432A0E3-37FB-43D6-AD1D-49E58D642501}"/>
              </a:ext>
            </a:extLst>
          </p:cNvPr>
          <p:cNvSpPr txBox="1"/>
          <p:nvPr/>
        </p:nvSpPr>
        <p:spPr>
          <a:xfrm>
            <a:off x="2608567" y="4412675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B606A26-93C1-4D3C-82E9-8BCA6914F050}"/>
              </a:ext>
            </a:extLst>
          </p:cNvPr>
          <p:cNvSpPr txBox="1"/>
          <p:nvPr/>
        </p:nvSpPr>
        <p:spPr>
          <a:xfrm>
            <a:off x="2845067" y="4034851"/>
            <a:ext cx="173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0070C0"/>
                </a:solidFill>
              </a:rPr>
              <a:t>Billing extension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984D95-771F-4A70-B1FE-3A801BC9188F}"/>
              </a:ext>
            </a:extLst>
          </p:cNvPr>
          <p:cNvSpPr/>
          <p:nvPr/>
        </p:nvSpPr>
        <p:spPr>
          <a:xfrm>
            <a:off x="366174" y="2438107"/>
            <a:ext cx="1978492" cy="80218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bg1"/>
                </a:solidFill>
              </a:rPr>
              <a:t>PackagedProductDefinition</a:t>
            </a:r>
          </a:p>
        </p:txBody>
      </p:sp>
      <p:cxnSp>
        <p:nvCxnSpPr>
          <p:cNvPr id="60" name="Connecteur : en angle 59">
            <a:extLst>
              <a:ext uri="{FF2B5EF4-FFF2-40B4-BE49-F238E27FC236}">
                <a16:creationId xmlns:a16="http://schemas.microsoft.com/office/drawing/2014/main" id="{DBE3843E-86A8-4D8A-A479-211385544CFB}"/>
              </a:ext>
            </a:extLst>
          </p:cNvPr>
          <p:cNvCxnSpPr>
            <a:cxnSpLocks/>
            <a:stCxn id="11" idx="1"/>
            <a:endCxn id="56" idx="2"/>
          </p:cNvCxnSpPr>
          <p:nvPr/>
        </p:nvCxnSpPr>
        <p:spPr>
          <a:xfrm rot="10800000">
            <a:off x="1355420" y="3240291"/>
            <a:ext cx="3280502" cy="450187"/>
          </a:xfrm>
          <a:prstGeom prst="bentConnector2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989523E-2435-438C-B1CA-FBD07084180E}"/>
              </a:ext>
            </a:extLst>
          </p:cNvPr>
          <p:cNvSpPr/>
          <p:nvPr/>
        </p:nvSpPr>
        <p:spPr>
          <a:xfrm>
            <a:off x="4643485" y="3129286"/>
            <a:ext cx="916868" cy="250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4635922" y="3120206"/>
            <a:ext cx="2776560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1">
                <a:solidFill>
                  <a:schemeClr val="bg1"/>
                </a:solidFill>
              </a:rPr>
              <a:t>MDD4Catalog</a:t>
            </a:r>
          </a:p>
          <a:p>
            <a:pPr algn="ctr"/>
            <a:r>
              <a:rPr lang="en-US" sz="2000" noProof="1">
                <a:solidFill>
                  <a:schemeClr val="bg1"/>
                </a:solidFill>
              </a:rPr>
              <a:t>Profile of DeviceDefinition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FA781BF2-8F55-456C-8277-C86579AC43D1}"/>
              </a:ext>
            </a:extLst>
          </p:cNvPr>
          <p:cNvSpPr txBox="1"/>
          <p:nvPr/>
        </p:nvSpPr>
        <p:spPr>
          <a:xfrm>
            <a:off x="1413863" y="3351295"/>
            <a:ext cx="284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solidFill>
                  <a:srgbClr val="0070C0"/>
                </a:solidFill>
              </a:rPr>
              <a:t>package.containedItem.item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AE23D196-8C9D-4D94-BB2F-CE84DC54F7C3}"/>
              </a:ext>
            </a:extLst>
          </p:cNvPr>
          <p:cNvSpPr txBox="1"/>
          <p:nvPr/>
        </p:nvSpPr>
        <p:spPr>
          <a:xfrm>
            <a:off x="4158287" y="3348845"/>
            <a:ext cx="578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3491562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75</Words>
  <Application>Microsoft Office PowerPoint</Application>
  <PresentationFormat>Grand écran</PresentationFormat>
  <Paragraphs>29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43</cp:revision>
  <dcterms:created xsi:type="dcterms:W3CDTF">2020-01-10T14:54:47Z</dcterms:created>
  <dcterms:modified xsi:type="dcterms:W3CDTF">2020-12-18T16:15:30Z</dcterms:modified>
</cp:coreProperties>
</file>