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1046156" y="1667593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16200000" flipV="1">
            <a:off x="2412270" y="717360"/>
            <a:ext cx="953560" cy="269919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466531" y="453038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2462934" y="2138351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3591134" y="604428"/>
            <a:ext cx="183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The catalog of devices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027804" y="2740734"/>
            <a:ext cx="109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A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4068149" y="2543740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4620115" y="2543740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C691524F-BE17-4970-A666-C3AB18AA5E2B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 rot="5400000">
            <a:off x="5684049" y="696745"/>
            <a:ext cx="953561" cy="274042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736E296-AEEF-4E68-85F6-E1F25226C681}"/>
              </a:ext>
            </a:extLst>
          </p:cNvPr>
          <p:cNvSpPr/>
          <p:nvPr/>
        </p:nvSpPr>
        <p:spPr>
          <a:xfrm>
            <a:off x="6458124" y="453037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7CA5B55-E112-4C9D-A240-12E869993473}"/>
              </a:ext>
            </a:extLst>
          </p:cNvPr>
          <p:cNvSpPr txBox="1"/>
          <p:nvPr/>
        </p:nvSpPr>
        <p:spPr>
          <a:xfrm>
            <a:off x="4278499" y="189445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5538524" y="2588856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5549038" y="3341055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5713143" y="2584737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6068685" y="2272905"/>
            <a:ext cx="14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parentDevice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3150838" y="3335042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05F6BC9-EFBF-45EC-B798-E8D5951D77BE}"/>
              </a:ext>
            </a:extLst>
          </p:cNvPr>
          <p:cNvSpPr txBox="1"/>
          <p:nvPr/>
        </p:nvSpPr>
        <p:spPr>
          <a:xfrm>
            <a:off x="7564924" y="1562210"/>
            <a:ext cx="14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section.entry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44F8136-AB90-42A9-BEB4-8FF927B27FF7}"/>
              </a:ext>
            </a:extLst>
          </p:cNvPr>
          <p:cNvSpPr txBox="1"/>
          <p:nvPr/>
        </p:nvSpPr>
        <p:spPr>
          <a:xfrm>
            <a:off x="4790614" y="2079116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6187258" y="2545899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9574236" y="3898566"/>
            <a:ext cx="2233710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5890037" y="3503315"/>
            <a:ext cx="4801054" cy="39525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10742920" y="3476113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5876734" y="3115955"/>
            <a:ext cx="459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extensions (indication and/or contraindication)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2805C96-98FA-44E6-98D0-E2038946710E}"/>
              </a:ext>
            </a:extLst>
          </p:cNvPr>
          <p:cNvSpPr/>
          <p:nvPr/>
        </p:nvSpPr>
        <p:spPr>
          <a:xfrm>
            <a:off x="9171993" y="5355771"/>
            <a:ext cx="2635953" cy="942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DocumentReference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B18F4A4C-959C-4537-89D2-256F7A61E632}"/>
              </a:ext>
            </a:extLst>
          </p:cNvPr>
          <p:cNvCxnSpPr>
            <a:cxnSpLocks/>
            <a:stCxn id="58" idx="2"/>
            <a:endCxn id="83" idx="1"/>
          </p:cNvCxnSpPr>
          <p:nvPr/>
        </p:nvCxnSpPr>
        <p:spPr>
          <a:xfrm rot="16200000" flipH="1">
            <a:off x="6364945" y="3020167"/>
            <a:ext cx="2161641" cy="345245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823AA54-C27A-459E-86E3-E5AF43BF9955}"/>
              </a:ext>
            </a:extLst>
          </p:cNvPr>
          <p:cNvSpPr txBox="1"/>
          <p:nvPr/>
        </p:nvSpPr>
        <p:spPr>
          <a:xfrm>
            <a:off x="5719537" y="3720339"/>
            <a:ext cx="21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extension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752915E-DFE4-4928-86D0-B319DA9126BD}"/>
              </a:ext>
            </a:extLst>
          </p:cNvPr>
          <p:cNvSpPr txBox="1"/>
          <p:nvPr/>
        </p:nvSpPr>
        <p:spPr>
          <a:xfrm>
            <a:off x="8570250" y="5457884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3657599" y="5355770"/>
            <a:ext cx="1693939" cy="7346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 rot="5400000">
            <a:off x="3671493" y="4517358"/>
            <a:ext cx="1671488" cy="533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2116587" y="3700078"/>
            <a:ext cx="25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manufacturerReference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3926229" y="490183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3121625" y="2543740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DDextended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DeviceDefinition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51</Words>
  <Application>Microsoft Office PowerPoint</Application>
  <PresentationFormat>Grand écran</PresentationFormat>
  <Paragraphs>23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32</cp:revision>
  <dcterms:created xsi:type="dcterms:W3CDTF">2020-01-10T14:54:47Z</dcterms:created>
  <dcterms:modified xsi:type="dcterms:W3CDTF">2020-01-28T08:13:32Z</dcterms:modified>
</cp:coreProperties>
</file>