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952849" y="1415666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rot="16200000" flipV="1">
            <a:off x="2318963" y="465433"/>
            <a:ext cx="953560" cy="269919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373224" y="201111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CatalogHeader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2369627" y="1886424"/>
            <a:ext cx="187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66" idx="1"/>
            <a:endCxn id="46" idx="0"/>
          </p:cNvCxnSpPr>
          <p:nvPr/>
        </p:nvCxnSpPr>
        <p:spPr>
          <a:xfrm rot="10800000" flipV="1">
            <a:off x="1106159" y="3245374"/>
            <a:ext cx="1951373" cy="92414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185391" y="4169522"/>
            <a:ext cx="1841533" cy="56109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Ingredient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1140384" y="3754824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3497827" y="352501"/>
            <a:ext cx="1837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The medication formulary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1" y="2488807"/>
            <a:ext cx="30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A medication in the formulary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0E12FAE-7F9A-490E-9310-F47DB45A8901}"/>
              </a:ext>
            </a:extLst>
          </p:cNvPr>
          <p:cNvSpPr txBox="1"/>
          <p:nvPr/>
        </p:nvSpPr>
        <p:spPr>
          <a:xfrm>
            <a:off x="90771" y="4834574"/>
            <a:ext cx="214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1"/>
              <a:t>Detailed description of an ingredient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3974842" y="2291813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4526808" y="2291813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C691524F-BE17-4970-A666-C3AB18AA5E2B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 rot="5400000">
            <a:off x="5590742" y="444818"/>
            <a:ext cx="953561" cy="2740428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36E296-AEEF-4E68-85F6-E1F25226C681}"/>
              </a:ext>
            </a:extLst>
          </p:cNvPr>
          <p:cNvSpPr/>
          <p:nvPr/>
        </p:nvSpPr>
        <p:spPr>
          <a:xfrm>
            <a:off x="6364817" y="201110"/>
            <a:ext cx="2145838" cy="11371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Catalog </a:t>
            </a:r>
            <a:r>
              <a:rPr lang="en-US" sz="2000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7CA5B55-E112-4C9D-A240-12E869993473}"/>
              </a:ext>
            </a:extLst>
          </p:cNvPr>
          <p:cNvSpPr txBox="1"/>
          <p:nvPr/>
        </p:nvSpPr>
        <p:spPr>
          <a:xfrm>
            <a:off x="4185192" y="1642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5445217" y="2336929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5455731" y="3089128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5619836" y="2332810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5975377" y="2020978"/>
            <a:ext cx="419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relatedMedicationKnowledge.reference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8496304E-83A4-4626-9234-5041F2A29C12}"/>
              </a:ext>
            </a:extLst>
          </p:cNvPr>
          <p:cNvSpPr txBox="1"/>
          <p:nvPr/>
        </p:nvSpPr>
        <p:spPr>
          <a:xfrm>
            <a:off x="467212" y="2903505"/>
            <a:ext cx="262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ingredient.itemReference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3057531" y="3083115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5F6BC9-EFBF-45EC-B798-E8D5951D77BE}"/>
              </a:ext>
            </a:extLst>
          </p:cNvPr>
          <p:cNvSpPr txBox="1"/>
          <p:nvPr/>
        </p:nvSpPr>
        <p:spPr>
          <a:xfrm>
            <a:off x="7471617" y="1310283"/>
            <a:ext cx="14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section.entry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44F8136-AB90-42A9-BEB4-8FF927B27FF7}"/>
              </a:ext>
            </a:extLst>
          </p:cNvPr>
          <p:cNvSpPr txBox="1"/>
          <p:nvPr/>
        </p:nvSpPr>
        <p:spPr>
          <a:xfrm>
            <a:off x="4697307" y="1827189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6093951" y="2293972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770178" y="3646639"/>
            <a:ext cx="2233710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5796730" y="3251388"/>
            <a:ext cx="5090303" cy="39525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938862" y="3224186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5783427" y="2864028"/>
            <a:ext cx="45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administrationGuideline.indicationReference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805C96-98FA-44E6-98D0-E2038946710E}"/>
              </a:ext>
            </a:extLst>
          </p:cNvPr>
          <p:cNvSpPr/>
          <p:nvPr/>
        </p:nvSpPr>
        <p:spPr>
          <a:xfrm>
            <a:off x="9367935" y="5103844"/>
            <a:ext cx="2635953" cy="942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DocumentReference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B18F4A4C-959C-4537-89D2-256F7A61E632}"/>
              </a:ext>
            </a:extLst>
          </p:cNvPr>
          <p:cNvCxnSpPr>
            <a:cxnSpLocks/>
            <a:stCxn id="58" idx="2"/>
            <a:endCxn id="83" idx="1"/>
          </p:cNvCxnSpPr>
          <p:nvPr/>
        </p:nvCxnSpPr>
        <p:spPr>
          <a:xfrm rot="16200000" flipH="1">
            <a:off x="6416263" y="2623616"/>
            <a:ext cx="2161641" cy="374170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823AA54-C27A-459E-86E3-E5AF43BF9955}"/>
              </a:ext>
            </a:extLst>
          </p:cNvPr>
          <p:cNvSpPr txBox="1"/>
          <p:nvPr/>
        </p:nvSpPr>
        <p:spPr>
          <a:xfrm>
            <a:off x="5626230" y="3468412"/>
            <a:ext cx="212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monograph.source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752915E-DFE4-4928-86D0-B319DA9126BD}"/>
              </a:ext>
            </a:extLst>
          </p:cNvPr>
          <p:cNvSpPr txBox="1"/>
          <p:nvPr/>
        </p:nvSpPr>
        <p:spPr>
          <a:xfrm>
            <a:off x="8766192" y="5205957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3564292" y="5103843"/>
            <a:ext cx="1693939" cy="7346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66" idx="2"/>
            <a:endCxn id="89" idx="1"/>
          </p:cNvCxnSpPr>
          <p:nvPr/>
        </p:nvCxnSpPr>
        <p:spPr>
          <a:xfrm rot="16200000" flipH="1">
            <a:off x="2413923" y="4320820"/>
            <a:ext cx="2063554" cy="237184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1934497" y="3413214"/>
            <a:ext cx="154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manufacturer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2790850" y="5264908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cxnSp>
        <p:nvCxnSpPr>
          <p:cNvPr id="104" name="Connecteur : en angle 103">
            <a:extLst>
              <a:ext uri="{FF2B5EF4-FFF2-40B4-BE49-F238E27FC236}">
                <a16:creationId xmlns:a16="http://schemas.microsoft.com/office/drawing/2014/main" id="{DFC453C9-718D-4D57-BBD6-335CB435C256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16200000" flipH="1">
            <a:off x="3371725" y="4064305"/>
            <a:ext cx="1696045" cy="383029"/>
          </a:xfrm>
          <a:prstGeom prst="bentConnector3">
            <a:avLst>
              <a:gd name="adj1" fmla="val 5330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5709328A-75F4-4497-A833-9A53CE32D96A}"/>
              </a:ext>
            </a:extLst>
          </p:cNvPr>
          <p:cNvSpPr txBox="1"/>
          <p:nvPr/>
        </p:nvSpPr>
        <p:spPr>
          <a:xfrm>
            <a:off x="4446423" y="4656762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68996498-248C-4E96-B944-4D089C8F7DCD}"/>
              </a:ext>
            </a:extLst>
          </p:cNvPr>
          <p:cNvSpPr txBox="1"/>
          <p:nvPr/>
        </p:nvSpPr>
        <p:spPr>
          <a:xfrm>
            <a:off x="4015001" y="3418412"/>
            <a:ext cx="1208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regulatory.regulatory</a:t>
            </a:r>
          </a:p>
          <a:p>
            <a:r>
              <a:rPr lang="en-US" noProof="1"/>
              <a:t>Authority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EF49BE1-74E2-44BC-B1DD-216E9DA6F7CD}"/>
              </a:ext>
            </a:extLst>
          </p:cNvPr>
          <p:cNvSpPr/>
          <p:nvPr/>
        </p:nvSpPr>
        <p:spPr>
          <a:xfrm>
            <a:off x="3795176" y="3083278"/>
            <a:ext cx="466113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3028318" y="2291813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MKextended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MedicationKnowledge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69</Words>
  <Application>Microsoft Office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28</cp:revision>
  <dcterms:created xsi:type="dcterms:W3CDTF">2020-01-10T14:54:47Z</dcterms:created>
  <dcterms:modified xsi:type="dcterms:W3CDTF">2020-01-28T06:39:00Z</dcterms:modified>
</cp:coreProperties>
</file>