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94F1E5-8B43-4A9F-97E9-90AEE9F5FE73}"/>
              </a:ext>
            </a:extLst>
          </p:cNvPr>
          <p:cNvSpPr/>
          <p:nvPr/>
        </p:nvSpPr>
        <p:spPr>
          <a:xfrm>
            <a:off x="223932" y="195935"/>
            <a:ext cx="2642684" cy="83016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</a:t>
            </a:r>
            <a:r>
              <a:rPr lang="en-US" sz="2400" noProof="1"/>
              <a:t> </a:t>
            </a:r>
          </a:p>
          <a:p>
            <a:pPr algn="ctr"/>
            <a:r>
              <a:rPr lang="en-US" sz="2000" noProof="1"/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  <a:endParaRPr lang="en-US" sz="2400" noProof="1">
              <a:solidFill>
                <a:srgbClr val="FFFF00"/>
              </a:solidFill>
            </a:endParaRP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A64B564-980D-4B07-B9FE-32CD40B7CC31}"/>
              </a:ext>
            </a:extLst>
          </p:cNvPr>
          <p:cNvSpPr/>
          <p:nvPr/>
        </p:nvSpPr>
        <p:spPr>
          <a:xfrm>
            <a:off x="223931" y="3823446"/>
            <a:ext cx="2855358" cy="1442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Global properties of the catalog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F29ACB-2F39-4FF5-A15E-6CF4B36906B0}"/>
              </a:ext>
            </a:extLst>
          </p:cNvPr>
          <p:cNvSpPr txBox="1"/>
          <p:nvPr/>
        </p:nvSpPr>
        <p:spPr>
          <a:xfrm>
            <a:off x="591729" y="5322118"/>
            <a:ext cx="227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category, custodian, title, date 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2982829" y="2463434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5495728" y="1175431"/>
            <a:ext cx="2092574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Item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054F33F-F8D4-4BD0-A2B1-D9402F03BA80}"/>
              </a:ext>
            </a:extLst>
          </p:cNvPr>
          <p:cNvSpPr txBox="1"/>
          <p:nvPr/>
        </p:nvSpPr>
        <p:spPr>
          <a:xfrm>
            <a:off x="3917745" y="5324116"/>
            <a:ext cx="5093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lab compendium: PlanDefinition,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device catalog: DeviceDefinition,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drug formulary: MedicationKnowledge,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Order sets: PlanDefinition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2BB833A7-DF5B-4C46-B41A-9178DFF7F011}"/>
              </a:ext>
            </a:extLst>
          </p:cNvPr>
          <p:cNvSpPr/>
          <p:nvPr/>
        </p:nvSpPr>
        <p:spPr>
          <a:xfrm>
            <a:off x="4226764" y="3429000"/>
            <a:ext cx="4124130" cy="1902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An item (product, service, knowledge artifact …) of the catalog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99312-0422-4CD2-B133-A9ED34C47DF7}"/>
              </a:ext>
            </a:extLst>
          </p:cNvPr>
          <p:cNvSpPr txBox="1"/>
          <p:nvPr/>
        </p:nvSpPr>
        <p:spPr>
          <a:xfrm>
            <a:off x="9106283" y="5322118"/>
            <a:ext cx="2962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ActivityDefinition, ObservationDefinition,</a:t>
            </a:r>
          </a:p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SpecimenDefinition, </a:t>
            </a:r>
          </a:p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ConceptMap,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E0DC2-4141-467F-9A47-780746B48E5A}"/>
              </a:ext>
            </a:extLst>
          </p:cNvPr>
          <p:cNvSpPr/>
          <p:nvPr/>
        </p:nvSpPr>
        <p:spPr>
          <a:xfrm>
            <a:off x="9505930" y="1174278"/>
            <a:ext cx="2231977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Supporting definitional resource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BFF4A9-F4AC-426D-BC71-5EC0C42221DB}"/>
              </a:ext>
            </a:extLst>
          </p:cNvPr>
          <p:cNvSpPr txBox="1"/>
          <p:nvPr/>
        </p:nvSpPr>
        <p:spPr>
          <a:xfrm>
            <a:off x="8853034" y="1358107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27A67D-CD1D-4C1E-9352-EB37ECC96742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588302" y="1744549"/>
            <a:ext cx="1917628" cy="11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33">
            <a:extLst>
              <a:ext uri="{FF2B5EF4-FFF2-40B4-BE49-F238E27FC236}">
                <a16:creationId xmlns:a16="http://schemas.microsoft.com/office/drawing/2014/main" id="{672D080D-8BF0-44F4-BF71-8C95CBBC5124}"/>
              </a:ext>
            </a:extLst>
          </p:cNvPr>
          <p:cNvSpPr/>
          <p:nvPr/>
        </p:nvSpPr>
        <p:spPr>
          <a:xfrm>
            <a:off x="9010856" y="3521104"/>
            <a:ext cx="3057837" cy="177873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Resources providing further details on the item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4442709" y="745665"/>
            <a:ext cx="528999" cy="366961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3569E88-8F27-4DF3-BFB2-02B8D67F4DE2}"/>
              </a:ext>
            </a:extLst>
          </p:cNvPr>
          <p:cNvSpPr txBox="1"/>
          <p:nvPr/>
        </p:nvSpPr>
        <p:spPr>
          <a:xfrm>
            <a:off x="6608349" y="611015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DFDAB1-39F2-40ED-A765-CC48D12DE95E}"/>
              </a:ext>
            </a:extLst>
          </p:cNvPr>
          <p:cNvSpPr txBox="1"/>
          <p:nvPr/>
        </p:nvSpPr>
        <p:spPr>
          <a:xfrm>
            <a:off x="3833468" y="210905"/>
            <a:ext cx="127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Method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223931" y="2371959"/>
            <a:ext cx="2648470" cy="9460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0AAAAD2-C9B1-4D41-98B6-0534699C1F9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2866616" y="611016"/>
            <a:ext cx="3675399" cy="5644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63204CC-C3E1-448F-9D19-4CD455160D26}"/>
              </a:ext>
            </a:extLst>
          </p:cNvPr>
          <p:cNvSpPr txBox="1"/>
          <p:nvPr/>
        </p:nvSpPr>
        <p:spPr>
          <a:xfrm>
            <a:off x="3833468" y="2405521"/>
            <a:ext cx="127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85</Words>
  <Application>Microsoft Office PowerPoint</Application>
  <PresentationFormat>Grand écran</PresentationFormat>
  <Paragraphs>23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7</cp:revision>
  <dcterms:created xsi:type="dcterms:W3CDTF">2020-01-10T14:54:47Z</dcterms:created>
  <dcterms:modified xsi:type="dcterms:W3CDTF">2020-07-28T17:25:05Z</dcterms:modified>
</cp:coreProperties>
</file>