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>
        <p:scale>
          <a:sx n="150" d="100"/>
          <a:sy n="150" d="100"/>
        </p:scale>
        <p:origin x="3402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3337536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2961017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4166016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3821173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3337536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2961017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4166016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3821173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868820" y="8704946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868820" y="935400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384005" y="763327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1449157" y="763327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100338-F011-4A51-91E5-B855B4A4985C}"/>
              </a:ext>
            </a:extLst>
          </p:cNvPr>
          <p:cNvSpPr/>
          <p:nvPr/>
        </p:nvSpPr>
        <p:spPr>
          <a:xfrm>
            <a:off x="3654926" y="50003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808059" y="499656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0F531D-34AD-46F7-87FB-8CD59ADD71A9}"/>
              </a:ext>
            </a:extLst>
          </p:cNvPr>
          <p:cNvSpPr/>
          <p:nvPr/>
        </p:nvSpPr>
        <p:spPr>
          <a:xfrm>
            <a:off x="3515077" y="50003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813633" y="495902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804710" y="439327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113047" y="628995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112707" y="585462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3114356" y="499790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3311345" y="499790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920060" y="480235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919980" y="502315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B48CF23F-963A-479F-8941-797B51EED458}"/>
              </a:ext>
            </a:extLst>
          </p:cNvPr>
          <p:cNvCxnSpPr>
            <a:cxnSpLocks/>
            <a:stCxn id="134" idx="1"/>
            <a:endCxn id="101" idx="1"/>
          </p:cNvCxnSpPr>
          <p:nvPr/>
        </p:nvCxnSpPr>
        <p:spPr>
          <a:xfrm rot="10800000">
            <a:off x="2802355" y="4876909"/>
            <a:ext cx="11278" cy="140066"/>
          </a:xfrm>
          <a:prstGeom prst="bentConnector3">
            <a:avLst>
              <a:gd name="adj1" fmla="val 212695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802355" y="482190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941333" y="449888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760371" y="367423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626485" y="313528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369838" y="315104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807781" y="381118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48" idx="2"/>
            <a:endCxn id="46" idx="0"/>
          </p:cNvCxnSpPr>
          <p:nvPr/>
        </p:nvCxnSpPr>
        <p:spPr>
          <a:xfrm rot="5400000">
            <a:off x="1250455" y="4858434"/>
            <a:ext cx="2038828" cy="2587128"/>
          </a:xfrm>
          <a:prstGeom prst="bentConnector3">
            <a:avLst>
              <a:gd name="adj1" fmla="val 8176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48286" y="7171412"/>
            <a:ext cx="12560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1001941" y="6939737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851903" y="4318476"/>
            <a:ext cx="1999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chargeItem.chargeItemCode.reference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1591830" y="6609043"/>
            <a:ext cx="1884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guideline.contraindication.reference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840233" y="304798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devices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956322" y="384880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5631488" y="6595763"/>
            <a:ext cx="1206508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 warning and/or precaution of use for the device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369838" y="5802430"/>
            <a:ext cx="943045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353893" y="615412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253877" y="5317785"/>
            <a:ext cx="168816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billing code and its rules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43448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4089205" y="455975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299362" y="4348527"/>
            <a:ext cx="2451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hasPart.reference</a:t>
            </a:r>
          </a:p>
          <a:p>
            <a:pPr marL="177800"/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hasPart.count</a:t>
            </a:r>
            <a:r>
              <a:rPr lang="en-US" sz="900" noProof="1"/>
              <a:t> = number of such parts)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4041085" y="4836317"/>
            <a:ext cx="80718" cy="9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3937785" y="492458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882512"/>
            <a:ext cx="7794" cy="123171"/>
          </a:xfrm>
          <a:prstGeom prst="bentConnector3">
            <a:avLst>
              <a:gd name="adj1" fmla="val -2705722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4092843" y="5008567"/>
            <a:ext cx="417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4301224" y="4852207"/>
            <a:ext cx="25341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link.relatedDevice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177800"/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link.relation </a:t>
            </a:r>
            <a:r>
              <a:rPr lang="en-US" sz="900" noProof="1"/>
              <a:t>in [gateway | container | replaces | previous | connected |…])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915971" y="447716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941333" y="440098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900307" y="315104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461409" y="323090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4007217" y="4081898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928268" y="304798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devices handled with method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791055" y="438507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MDD4Catalog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DeviceDefinition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856050" y="380982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600805" y="399210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DA002F0-85EA-4B56-9C5F-F8DDEB1E9106}"/>
              </a:ext>
            </a:extLst>
          </p:cNvPr>
          <p:cNvSpPr txBox="1"/>
          <p:nvPr/>
        </p:nvSpPr>
        <p:spPr>
          <a:xfrm>
            <a:off x="2452778" y="4999571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8672142-9EE1-405C-82D5-DD195C12770E}"/>
              </a:ext>
            </a:extLst>
          </p:cNvPr>
          <p:cNvSpPr/>
          <p:nvPr/>
        </p:nvSpPr>
        <p:spPr>
          <a:xfrm>
            <a:off x="2017199" y="4678711"/>
            <a:ext cx="834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parentDevice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304519" y="5133172"/>
            <a:ext cx="1711367" cy="7764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312883" y="5130188"/>
            <a:ext cx="1881240" cy="9862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304859" y="5130188"/>
            <a:ext cx="2086253" cy="12147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73015" y="5718437"/>
            <a:ext cx="133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owner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688666" y="5925013"/>
            <a:ext cx="133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471262" y="6152637"/>
            <a:ext cx="182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packaging.[packaging.[…]]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.distributor.organizationReference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358138" y="571973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351753" y="593132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60" idx="1"/>
            <a:endCxn id="132" idx="0"/>
          </p:cNvCxnSpPr>
          <p:nvPr/>
        </p:nvCxnSpPr>
        <p:spPr>
          <a:xfrm rot="10800000" flipV="1">
            <a:off x="1026320" y="4509092"/>
            <a:ext cx="1778391" cy="20028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369838" y="4709372"/>
            <a:ext cx="1312961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ChargeItemDefinition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709036" y="4472009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2864405" y="717141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5106629" y="7171412"/>
            <a:ext cx="12560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profile of ClinicalUseDefinition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29" idx="2"/>
            <a:endCxn id="142" idx="0"/>
          </p:cNvCxnSpPr>
          <p:nvPr/>
        </p:nvCxnSpPr>
        <p:spPr>
          <a:xfrm rot="5400000">
            <a:off x="2624398" y="6092528"/>
            <a:ext cx="2038828" cy="118941"/>
          </a:xfrm>
          <a:prstGeom prst="bentConnector3">
            <a:avLst>
              <a:gd name="adj1" fmla="val 8768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3774247" y="5211011"/>
            <a:ext cx="2042568" cy="18782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5378450" y="6888189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3264683" y="693690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3651539" y="6515374"/>
            <a:ext cx="1884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guideline.indication.reference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833977" y="5932213"/>
            <a:ext cx="1671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guideline.precaution.reference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3590404" y="6912182"/>
            <a:ext cx="1241123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An indication of use for the </a:t>
            </a:r>
          </a:p>
          <a:p>
            <a:pPr algn="r"/>
            <a:r>
              <a:rPr lang="en-US" sz="1013" i="1" noProof="1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249773" y="6603802"/>
            <a:ext cx="117796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contraindication of use for </a:t>
            </a:r>
          </a:p>
          <a:p>
            <a:r>
              <a:rPr lang="en-US" sz="1013" i="1" noProof="1">
                <a:solidFill>
                  <a:schemeClr val="tx1"/>
                </a:solidFill>
              </a:rPr>
              <a:t>the device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2858062" y="869419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>
            <a:off x="3009373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3385892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3869529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4214372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1"/>
          </p:cNvCxnSpPr>
          <p:nvPr/>
        </p:nvCxnSpPr>
        <p:spPr>
          <a:xfrm rot="16200000" flipH="1">
            <a:off x="1690029" y="7573036"/>
            <a:ext cx="986274" cy="137130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1"/>
          </p:cNvCxnSpPr>
          <p:nvPr/>
        </p:nvCxnSpPr>
        <p:spPr>
          <a:xfrm rot="16200000" flipH="1">
            <a:off x="1257406" y="7491774"/>
            <a:ext cx="1319555" cy="188175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1"/>
          </p:cNvCxnSpPr>
          <p:nvPr/>
        </p:nvCxnSpPr>
        <p:spPr>
          <a:xfrm rot="16200000" flipH="1">
            <a:off x="832925" y="7364988"/>
            <a:ext cx="1635330" cy="243645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373864" y="9207403"/>
            <a:ext cx="22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482401" y="9374688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928017" y="8900908"/>
            <a:ext cx="16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05307" y="902737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1441836" y="8417097"/>
            <a:ext cx="962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2512463" y="8747304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3463843" y="7735357"/>
            <a:ext cx="812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1560699" y="7840388"/>
            <a:ext cx="1503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2964243" y="8128382"/>
            <a:ext cx="8633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4166016" y="8094303"/>
            <a:ext cx="942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Grand écran</PresentationFormat>
  <Paragraphs>71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107</cp:revision>
  <dcterms:created xsi:type="dcterms:W3CDTF">2020-01-10T14:54:47Z</dcterms:created>
  <dcterms:modified xsi:type="dcterms:W3CDTF">2021-08-19T13:56:23Z</dcterms:modified>
</cp:coreProperties>
</file>