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37" autoAdjust="0"/>
    <p:restoredTop sz="95822" autoAdjust="0"/>
  </p:normalViewPr>
  <p:slideViewPr>
    <p:cSldViewPr snapToGrid="0">
      <p:cViewPr>
        <p:scale>
          <a:sx n="150" d="100"/>
          <a:sy n="150" d="100"/>
        </p:scale>
        <p:origin x="4254" y="-4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C183E623-BFE6-4FA3-850D-75BF3F93A9A4}"/>
              </a:ext>
            </a:extLst>
          </p:cNvPr>
          <p:cNvSpPr/>
          <p:nvPr/>
        </p:nvSpPr>
        <p:spPr>
          <a:xfrm>
            <a:off x="3703675" y="417113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68A4-8BCF-4ED4-B3EC-85128DE8E000}"/>
              </a:ext>
            </a:extLst>
          </p:cNvPr>
          <p:cNvSpPr/>
          <p:nvPr/>
        </p:nvSpPr>
        <p:spPr>
          <a:xfrm>
            <a:off x="2515570" y="378709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72DB7A0-D5EC-40AC-B3C9-763C793A4C0A}"/>
              </a:ext>
            </a:extLst>
          </p:cNvPr>
          <p:cNvSpPr/>
          <p:nvPr/>
        </p:nvSpPr>
        <p:spPr>
          <a:xfrm>
            <a:off x="160081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4602CB8-F7C9-43C5-8767-8EAC1E93CF3C}"/>
              </a:ext>
            </a:extLst>
          </p:cNvPr>
          <p:cNvSpPr/>
          <p:nvPr/>
        </p:nvSpPr>
        <p:spPr>
          <a:xfrm>
            <a:off x="1224292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792B04D-C052-4DE9-9E5B-F5FDFE0D5EC0}"/>
              </a:ext>
            </a:extLst>
          </p:cNvPr>
          <p:cNvSpPr/>
          <p:nvPr/>
        </p:nvSpPr>
        <p:spPr>
          <a:xfrm>
            <a:off x="242929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BE86968-1542-4DE7-B8C9-1A66456A8699}"/>
              </a:ext>
            </a:extLst>
          </p:cNvPr>
          <p:cNvSpPr/>
          <p:nvPr/>
        </p:nvSpPr>
        <p:spPr>
          <a:xfrm>
            <a:off x="2084448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BCA7CEB-5C75-4176-9482-5EC065DE0A2F}"/>
              </a:ext>
            </a:extLst>
          </p:cNvPr>
          <p:cNvSpPr/>
          <p:nvPr/>
        </p:nvSpPr>
        <p:spPr>
          <a:xfrm>
            <a:off x="160081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A865186-92E8-42D1-8A5F-269ACB67880E}"/>
              </a:ext>
            </a:extLst>
          </p:cNvPr>
          <p:cNvSpPr/>
          <p:nvPr/>
        </p:nvSpPr>
        <p:spPr>
          <a:xfrm>
            <a:off x="1205242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C901711-59C8-409F-A7C2-E1665F2D2930}"/>
              </a:ext>
            </a:extLst>
          </p:cNvPr>
          <p:cNvSpPr/>
          <p:nvPr/>
        </p:nvSpPr>
        <p:spPr>
          <a:xfrm>
            <a:off x="242929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579C4D9-0F20-4FD4-A544-73FA0B1AA16D}"/>
              </a:ext>
            </a:extLst>
          </p:cNvPr>
          <p:cNvSpPr/>
          <p:nvPr/>
        </p:nvSpPr>
        <p:spPr>
          <a:xfrm>
            <a:off x="2084448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4B0678E-0778-4593-9318-1FAD99F2647A}"/>
              </a:ext>
            </a:extLst>
          </p:cNvPr>
          <p:cNvSpPr/>
          <p:nvPr/>
        </p:nvSpPr>
        <p:spPr>
          <a:xfrm>
            <a:off x="2418818" y="7538182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0AB47ED-0AF1-4EC7-A9F9-044A365ADDAF}"/>
              </a:ext>
            </a:extLst>
          </p:cNvPr>
          <p:cNvSpPr/>
          <p:nvPr/>
        </p:nvSpPr>
        <p:spPr>
          <a:xfrm>
            <a:off x="2418818" y="8187238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CF06D8F-9D63-42B7-9EC0-A152E54D03DB}"/>
              </a:ext>
            </a:extLst>
          </p:cNvPr>
          <p:cNvSpPr/>
          <p:nvPr/>
        </p:nvSpPr>
        <p:spPr>
          <a:xfrm>
            <a:off x="476661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FFFF386-BE37-49EB-95E1-B0AF5DCD5F41}"/>
              </a:ext>
            </a:extLst>
          </p:cNvPr>
          <p:cNvSpPr/>
          <p:nvPr/>
        </p:nvSpPr>
        <p:spPr>
          <a:xfrm>
            <a:off x="390885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85D6E2-0253-4355-8B9E-CF9E7A0C2CB4}"/>
              </a:ext>
            </a:extLst>
          </p:cNvPr>
          <p:cNvSpPr/>
          <p:nvPr/>
        </p:nvSpPr>
        <p:spPr>
          <a:xfrm>
            <a:off x="2534233" y="4216077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2518960" y="3650327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F5492D-0C1A-4FAD-B8A7-8F5F865CEA0D}"/>
              </a:ext>
            </a:extLst>
          </p:cNvPr>
          <p:cNvSpPr/>
          <p:nvPr/>
        </p:nvSpPr>
        <p:spPr>
          <a:xfrm>
            <a:off x="1005097" y="51914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9085B8-64CC-4842-B3AC-BEAC465ED479}"/>
              </a:ext>
            </a:extLst>
          </p:cNvPr>
          <p:cNvSpPr/>
          <p:nvPr/>
        </p:nvSpPr>
        <p:spPr>
          <a:xfrm>
            <a:off x="1004757" y="4756079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AE8B25-5BC6-4119-BF19-A08010E8F53C}"/>
              </a:ext>
            </a:extLst>
          </p:cNvPr>
          <p:cNvSpPr/>
          <p:nvPr/>
        </p:nvSpPr>
        <p:spPr>
          <a:xfrm>
            <a:off x="2644456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FA4E3F-19EF-4914-9915-5116C601F01A}"/>
              </a:ext>
            </a:extLst>
          </p:cNvPr>
          <p:cNvSpPr/>
          <p:nvPr/>
        </p:nvSpPr>
        <p:spPr>
          <a:xfrm>
            <a:off x="2777945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2634310" y="405940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C23550-3151-4C8B-98DB-2CB80AC4E95B}"/>
              </a:ext>
            </a:extLst>
          </p:cNvPr>
          <p:cNvSpPr/>
          <p:nvPr/>
        </p:nvSpPr>
        <p:spPr>
          <a:xfrm>
            <a:off x="2513580" y="42929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B10793-A547-4478-B757-E91CE222C90E}"/>
              </a:ext>
            </a:extLst>
          </p:cNvPr>
          <p:cNvSpPr/>
          <p:nvPr/>
        </p:nvSpPr>
        <p:spPr>
          <a:xfrm>
            <a:off x="2516605" y="4078951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3655583" y="3755938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474621" y="2931289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rot="16200000" flipV="1">
            <a:off x="1340735" y="2392334"/>
            <a:ext cx="732527" cy="178345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84088" y="2408099"/>
            <a:ext cx="1462359" cy="509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522031" y="3068235"/>
            <a:ext cx="1022440" cy="23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3722533" y="6729442"/>
            <a:ext cx="133393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2592185" y="7377714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1460858" y="3646542"/>
            <a:ext cx="1080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monograph.source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1554483" y="2305031"/>
            <a:ext cx="9008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catalog of medications handled with method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670572" y="3105852"/>
            <a:ext cx="109392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chemeClr val="tx1"/>
                </a:solidFill>
              </a:rPr>
              <a:t>A model or kind of device in the catalog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3529374" y="5242109"/>
            <a:ext cx="87269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warning and/or precaution of use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84088" y="4703880"/>
            <a:ext cx="112241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245943" y="5055578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1947" y="4134842"/>
            <a:ext cx="137320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Documentation about the medication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3832325" y="3691531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3803455" y="3816807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4036148" y="3567477"/>
            <a:ext cx="159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relatedMedicationKnowledge </a:t>
            </a:r>
          </a:p>
          <a:p>
            <a:r>
              <a:rPr lang="en-US" sz="900" noProof="1"/>
              <a:t>(</a:t>
            </a:r>
            <a:r>
              <a:rPr lang="en-US" sz="900" noProof="1">
                <a:solidFill>
                  <a:srgbClr val="0070C0"/>
                </a:solidFill>
              </a:rPr>
              <a:t>.type </a:t>
            </a:r>
            <a:r>
              <a:rPr lang="en-US" sz="900" noProof="1"/>
              <a:t>= type of association)</a:t>
            </a:r>
            <a:endParaRPr lang="en-US" sz="9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2630221" y="373421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3655583" y="3658036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92F89-443B-40D7-A74D-F01386D033A2}"/>
              </a:ext>
            </a:extLst>
          </p:cNvPr>
          <p:cNvSpPr/>
          <p:nvPr/>
        </p:nvSpPr>
        <p:spPr>
          <a:xfrm>
            <a:off x="4614557" y="2408099"/>
            <a:ext cx="1462359" cy="5097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 profile of </a:t>
            </a:r>
            <a:r>
              <a:rPr lang="en-US" sz="1238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35B3B54-B8F4-4344-A947-535ED333A7D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5400000" flipH="1" flipV="1">
            <a:off x="4175659" y="2487959"/>
            <a:ext cx="740236" cy="1599919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3C511-26B7-4EFB-862E-38448F70A80C}"/>
              </a:ext>
            </a:extLst>
          </p:cNvPr>
          <p:cNvSpPr txBox="1"/>
          <p:nvPr/>
        </p:nvSpPr>
        <p:spPr>
          <a:xfrm>
            <a:off x="3721467" y="3370698"/>
            <a:ext cx="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BD4B109-DE85-4241-9CC1-5A4F8481FBCC}"/>
              </a:ext>
            </a:extLst>
          </p:cNvPr>
          <p:cNvSpPr txBox="1"/>
          <p:nvPr/>
        </p:nvSpPr>
        <p:spPr>
          <a:xfrm>
            <a:off x="3642518" y="2305031"/>
            <a:ext cx="91614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catalog of medications handled with method 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95BA6C8-B591-4019-AA5D-9E0BB0A16F09}"/>
              </a:ext>
            </a:extLst>
          </p:cNvPr>
          <p:cNvSpPr txBox="1"/>
          <p:nvPr/>
        </p:nvSpPr>
        <p:spPr>
          <a:xfrm>
            <a:off x="4570300" y="3066873"/>
            <a:ext cx="799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376073-CBD2-4E68-AD49-A8949B93DEA2}"/>
              </a:ext>
            </a:extLst>
          </p:cNvPr>
          <p:cNvSpPr txBox="1"/>
          <p:nvPr/>
        </p:nvSpPr>
        <p:spPr>
          <a:xfrm>
            <a:off x="315055" y="3249154"/>
            <a:ext cx="2377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(leverage existing extension of the IG for that)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1ECF306-732F-45CB-A21E-7918E19A7717}"/>
              </a:ext>
            </a:extLst>
          </p:cNvPr>
          <p:cNvCxnSpPr>
            <a:cxnSpLocks/>
            <a:stCxn id="109" idx="3"/>
            <a:endCxn id="98" idx="2"/>
          </p:cNvCxnSpPr>
          <p:nvPr/>
        </p:nvCxnSpPr>
        <p:spPr>
          <a:xfrm flipV="1">
            <a:off x="1196569" y="4402922"/>
            <a:ext cx="1412917" cy="408165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F848437-9C52-4F44-B4E7-4F7479757CA1}"/>
              </a:ext>
            </a:extLst>
          </p:cNvPr>
          <p:cNvCxnSpPr>
            <a:cxnSpLocks/>
            <a:stCxn id="41" idx="3"/>
            <a:endCxn id="105" idx="2"/>
          </p:cNvCxnSpPr>
          <p:nvPr/>
        </p:nvCxnSpPr>
        <p:spPr>
          <a:xfrm flipV="1">
            <a:off x="1206500" y="4399938"/>
            <a:ext cx="1517723" cy="617918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830CA198-8806-4C21-9B05-71A3FFDED42D}"/>
              </a:ext>
            </a:extLst>
          </p:cNvPr>
          <p:cNvCxnSpPr>
            <a:cxnSpLocks/>
            <a:stCxn id="106" idx="3"/>
            <a:endCxn id="113" idx="2"/>
          </p:cNvCxnSpPr>
          <p:nvPr/>
        </p:nvCxnSpPr>
        <p:spPr>
          <a:xfrm flipV="1">
            <a:off x="1196909" y="4399938"/>
            <a:ext cx="1660803" cy="84647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FF17EB8-A83C-40FA-96EE-77F3334A2894}"/>
              </a:ext>
            </a:extLst>
          </p:cNvPr>
          <p:cNvSpPr/>
          <p:nvPr/>
        </p:nvSpPr>
        <p:spPr>
          <a:xfrm>
            <a:off x="1511546" y="4619887"/>
            <a:ext cx="11713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regulatoryAuthority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DEED48-C288-4FA4-A11B-00B8818C51C9}"/>
              </a:ext>
            </a:extLst>
          </p:cNvPr>
          <p:cNvSpPr/>
          <p:nvPr/>
        </p:nvSpPr>
        <p:spPr>
          <a:xfrm>
            <a:off x="1517931" y="4826463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A03529-74DF-439D-A6C4-95A3184F045A}"/>
              </a:ext>
            </a:extLst>
          </p:cNvPr>
          <p:cNvSpPr/>
          <p:nvPr/>
        </p:nvSpPr>
        <p:spPr>
          <a:xfrm>
            <a:off x="1517931" y="5054087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sponsor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4B72F8E-B6D8-4749-8F4F-D6F96515A4E2}"/>
              </a:ext>
            </a:extLst>
          </p:cNvPr>
          <p:cNvSpPr txBox="1"/>
          <p:nvPr/>
        </p:nvSpPr>
        <p:spPr>
          <a:xfrm>
            <a:off x="1250188" y="462118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583BB59-BC1F-4036-879F-9EB46AAB501E}"/>
              </a:ext>
            </a:extLst>
          </p:cNvPr>
          <p:cNvSpPr txBox="1"/>
          <p:nvPr/>
        </p:nvSpPr>
        <p:spPr>
          <a:xfrm>
            <a:off x="1243803" y="4832770"/>
            <a:ext cx="388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9B919AB9-BB06-4754-9C9D-AB4C4FABEEBF}"/>
              </a:ext>
            </a:extLst>
          </p:cNvPr>
          <p:cNvCxnSpPr>
            <a:cxnSpLocks/>
            <a:stCxn id="10" idx="1"/>
            <a:endCxn id="132" idx="3"/>
          </p:cNvCxnSpPr>
          <p:nvPr/>
        </p:nvCxnSpPr>
        <p:spPr>
          <a:xfrm rot="10800000" flipV="1">
            <a:off x="1397050" y="3839821"/>
            <a:ext cx="1118521" cy="76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78A115-B578-4257-AC6B-E17E75B4371A}"/>
              </a:ext>
            </a:extLst>
          </p:cNvPr>
          <p:cNvSpPr/>
          <p:nvPr/>
        </p:nvSpPr>
        <p:spPr>
          <a:xfrm>
            <a:off x="84088" y="3553673"/>
            <a:ext cx="1312961" cy="5738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DrugMonoGraph profile of DocumentReference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E8DEE0E-4ED7-4BF1-9760-14EA39F2BBA1}"/>
              </a:ext>
            </a:extLst>
          </p:cNvPr>
          <p:cNvSpPr txBox="1"/>
          <p:nvPr/>
        </p:nvSpPr>
        <p:spPr>
          <a:xfrm>
            <a:off x="1359269" y="384657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FFAB38-5F11-429A-BE89-4778DE80D904}"/>
              </a:ext>
            </a:extLst>
          </p:cNvPr>
          <p:cNvSpPr/>
          <p:nvPr/>
        </p:nvSpPr>
        <p:spPr>
          <a:xfrm>
            <a:off x="1127680" y="5983962"/>
            <a:ext cx="143987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Indication profile of ClinicalUseDefinition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6CCCCD-606A-4801-9C86-88A0021174D3}"/>
              </a:ext>
            </a:extLst>
          </p:cNvPr>
          <p:cNvSpPr/>
          <p:nvPr/>
        </p:nvSpPr>
        <p:spPr>
          <a:xfrm>
            <a:off x="2978150" y="5977612"/>
            <a:ext cx="1176593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Warning 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ClinicalDefinition</a:t>
            </a:r>
          </a:p>
        </p:txBody>
      </p: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6FDA5CAB-12F3-4597-8E1B-DCD32642DA8C}"/>
              </a:ext>
            </a:extLst>
          </p:cNvPr>
          <p:cNvCxnSpPr>
            <a:cxnSpLocks/>
            <a:stCxn id="11" idx="2"/>
            <a:endCxn id="142" idx="0"/>
          </p:cNvCxnSpPr>
          <p:nvPr/>
        </p:nvCxnSpPr>
        <p:spPr>
          <a:xfrm rot="5400000">
            <a:off x="1725676" y="4530110"/>
            <a:ext cx="1575792" cy="1331912"/>
          </a:xfrm>
          <a:prstGeom prst="bentConnector3">
            <a:avLst>
              <a:gd name="adj1" fmla="val 8336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B2449D53-828B-4A2A-88C0-88D976C1C8B0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5400000">
            <a:off x="2779682" y="5186629"/>
            <a:ext cx="1577748" cy="421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E2DC2D1-22F3-4F38-9F17-741A4168DC9E}"/>
              </a:ext>
            </a:extLst>
          </p:cNvPr>
          <p:cNvSpPr txBox="1"/>
          <p:nvPr/>
        </p:nvSpPr>
        <p:spPr>
          <a:xfrm>
            <a:off x="3274155" y="568754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43BC5F56-1077-4719-A16B-A6329FA53AB0}"/>
              </a:ext>
            </a:extLst>
          </p:cNvPr>
          <p:cNvSpPr txBox="1"/>
          <p:nvPr/>
        </p:nvSpPr>
        <p:spPr>
          <a:xfrm>
            <a:off x="1527958" y="574945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C84BBB63-906C-4183-AF0C-049CB1F0A858}"/>
              </a:ext>
            </a:extLst>
          </p:cNvPr>
          <p:cNvSpPr txBox="1"/>
          <p:nvPr/>
        </p:nvSpPr>
        <p:spPr>
          <a:xfrm>
            <a:off x="1641471" y="5532481"/>
            <a:ext cx="1594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indicationGuideline.indication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46273DE-D4D3-463B-B704-B8D7CB5F8E20}"/>
              </a:ext>
            </a:extLst>
          </p:cNvPr>
          <p:cNvSpPr txBox="1"/>
          <p:nvPr/>
        </p:nvSpPr>
        <p:spPr>
          <a:xfrm>
            <a:off x="3550379" y="4979217"/>
            <a:ext cx="1672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ClinicalUseDefinition </a:t>
            </a:r>
            <a:r>
              <a:rPr lang="en-US" sz="900" noProof="1"/>
              <a:t>(4 slices) 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BEF3A378-928C-4265-970D-B8358BAA13C2}"/>
              </a:ext>
            </a:extLst>
          </p:cNvPr>
          <p:cNvSpPr txBox="1"/>
          <p:nvPr/>
        </p:nvSpPr>
        <p:spPr>
          <a:xfrm>
            <a:off x="586355" y="5702232"/>
            <a:ext cx="92416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C786F709-8C57-4CCF-80B4-A323D5109A07}"/>
              </a:ext>
            </a:extLst>
          </p:cNvPr>
          <p:cNvSpPr txBox="1"/>
          <p:nvPr/>
        </p:nvSpPr>
        <p:spPr>
          <a:xfrm>
            <a:off x="4372003" y="6245690"/>
            <a:ext cx="75185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contra-indication</a:t>
            </a:r>
          </a:p>
        </p:txBody>
      </p: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EC3446BE-1F05-4DC7-BA9B-BF10BFC6E347}"/>
              </a:ext>
            </a:extLst>
          </p:cNvPr>
          <p:cNvCxnSpPr>
            <a:stCxn id="204" idx="2"/>
            <a:endCxn id="217" idx="0"/>
          </p:cNvCxnSpPr>
          <p:nvPr/>
        </p:nvCxnSpPr>
        <p:spPr>
          <a:xfrm flipH="1">
            <a:off x="1253598" y="6574139"/>
            <a:ext cx="1905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A0F74912-993D-4DE2-954D-3A4871732537}"/>
              </a:ext>
            </a:extLst>
          </p:cNvPr>
          <p:cNvCxnSpPr>
            <a:cxnSpLocks/>
            <a:stCxn id="200" idx="2"/>
            <a:endCxn id="216" idx="0"/>
          </p:cNvCxnSpPr>
          <p:nvPr/>
        </p:nvCxnSpPr>
        <p:spPr>
          <a:xfrm>
            <a:off x="164916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10041B49-CE70-469B-AF07-C5E724D5D3E0}"/>
              </a:ext>
            </a:extLst>
          </p:cNvPr>
          <p:cNvCxnSpPr>
            <a:cxnSpLocks/>
            <a:stCxn id="211" idx="2"/>
            <a:endCxn id="219" idx="0"/>
          </p:cNvCxnSpPr>
          <p:nvPr/>
        </p:nvCxnSpPr>
        <p:spPr>
          <a:xfrm>
            <a:off x="2132804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>
            <a:extLst>
              <a:ext uri="{FF2B5EF4-FFF2-40B4-BE49-F238E27FC236}">
                <a16:creationId xmlns:a16="http://schemas.microsoft.com/office/drawing/2014/main" id="{1F118E55-A078-4A3D-A6DF-20A36486A99F}"/>
              </a:ext>
            </a:extLst>
          </p:cNvPr>
          <p:cNvCxnSpPr>
            <a:cxnSpLocks/>
            <a:stCxn id="210" idx="2"/>
            <a:endCxn id="218" idx="0"/>
          </p:cNvCxnSpPr>
          <p:nvPr/>
        </p:nvCxnSpPr>
        <p:spPr>
          <a:xfrm>
            <a:off x="247764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019C5DB7-9508-4191-8430-F71038EC0F72}"/>
              </a:ext>
            </a:extLst>
          </p:cNvPr>
          <p:cNvCxnSpPr>
            <a:cxnSpLocks/>
            <a:stCxn id="229" idx="2"/>
            <a:endCxn id="215" idx="3"/>
          </p:cNvCxnSpPr>
          <p:nvPr/>
        </p:nvCxnSpPr>
        <p:spPr>
          <a:xfrm rot="5400000">
            <a:off x="3123028" y="6750879"/>
            <a:ext cx="263876" cy="140449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 : en angle 236">
            <a:extLst>
              <a:ext uri="{FF2B5EF4-FFF2-40B4-BE49-F238E27FC236}">
                <a16:creationId xmlns:a16="http://schemas.microsoft.com/office/drawing/2014/main" id="{B8879526-B6CF-4553-B6C2-333D781EEB5D}"/>
              </a:ext>
            </a:extLst>
          </p:cNvPr>
          <p:cNvCxnSpPr>
            <a:cxnSpLocks/>
            <a:stCxn id="46" idx="2"/>
            <a:endCxn id="180" idx="3"/>
          </p:cNvCxnSpPr>
          <p:nvPr/>
        </p:nvCxnSpPr>
        <p:spPr>
          <a:xfrm rot="5400000">
            <a:off x="3188319" y="6703797"/>
            <a:ext cx="574075" cy="182829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 : en angle 240">
            <a:extLst>
              <a:ext uri="{FF2B5EF4-FFF2-40B4-BE49-F238E27FC236}">
                <a16:creationId xmlns:a16="http://schemas.microsoft.com/office/drawing/2014/main" id="{8F8C9DD2-E91C-4D67-8702-717A691379EF}"/>
              </a:ext>
            </a:extLst>
          </p:cNvPr>
          <p:cNvCxnSpPr>
            <a:cxnSpLocks/>
            <a:stCxn id="228" idx="2"/>
            <a:endCxn id="233" idx="3"/>
          </p:cNvCxnSpPr>
          <p:nvPr/>
        </p:nvCxnSpPr>
        <p:spPr>
          <a:xfrm rot="5400000">
            <a:off x="3227380" y="6646527"/>
            <a:ext cx="912932" cy="226225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ZoneTexte 243">
            <a:extLst>
              <a:ext uri="{FF2B5EF4-FFF2-40B4-BE49-F238E27FC236}">
                <a16:creationId xmlns:a16="http://schemas.microsoft.com/office/drawing/2014/main" id="{05AC170E-B937-4005-8AD5-A4CBC82A331A}"/>
              </a:ext>
            </a:extLst>
          </p:cNvPr>
          <p:cNvSpPr txBox="1"/>
          <p:nvPr/>
        </p:nvSpPr>
        <p:spPr>
          <a:xfrm>
            <a:off x="2656077" y="8210225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2089B1E4-490C-439F-B4A7-2E6E93F476E8}"/>
              </a:ext>
            </a:extLst>
          </p:cNvPr>
          <p:cNvSpPr txBox="1"/>
          <p:nvPr/>
        </p:nvSpPr>
        <p:spPr>
          <a:xfrm>
            <a:off x="2592103" y="805589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B012771E-AB71-4700-89C8-43AD78295D15}"/>
              </a:ext>
            </a:extLst>
          </p:cNvPr>
          <p:cNvSpPr txBox="1"/>
          <p:nvPr/>
        </p:nvSpPr>
        <p:spPr>
          <a:xfrm>
            <a:off x="2656077" y="7877718"/>
            <a:ext cx="1637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63456B0-C7BA-42F6-92AA-2B844BA73EE5}"/>
              </a:ext>
            </a:extLst>
          </p:cNvPr>
          <p:cNvSpPr txBox="1"/>
          <p:nvPr/>
        </p:nvSpPr>
        <p:spPr>
          <a:xfrm>
            <a:off x="2590574" y="771287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8017D943-2733-4567-B41A-0D2D49733B8A}"/>
              </a:ext>
            </a:extLst>
          </p:cNvPr>
          <p:cNvSpPr txBox="1"/>
          <p:nvPr/>
        </p:nvSpPr>
        <p:spPr>
          <a:xfrm>
            <a:off x="2656077" y="7559973"/>
            <a:ext cx="1625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E7B6B43F-28F7-41D7-A0D3-5AD22E9AE6CB}"/>
              </a:ext>
            </a:extLst>
          </p:cNvPr>
          <p:cNvSpPr txBox="1"/>
          <p:nvPr/>
        </p:nvSpPr>
        <p:spPr>
          <a:xfrm>
            <a:off x="907979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4E03C4D9-FE49-4962-B768-4329A7DAF43C}"/>
              </a:ext>
            </a:extLst>
          </p:cNvPr>
          <p:cNvSpPr txBox="1"/>
          <p:nvPr/>
        </p:nvSpPr>
        <p:spPr>
          <a:xfrm>
            <a:off x="1727118" y="6579657"/>
            <a:ext cx="8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D4810903-0504-49D9-B26F-0B03F7A407EE}"/>
              </a:ext>
            </a:extLst>
          </p:cNvPr>
          <p:cNvSpPr txBox="1"/>
          <p:nvPr/>
        </p:nvSpPr>
        <p:spPr>
          <a:xfrm>
            <a:off x="-13462" y="6620468"/>
            <a:ext cx="150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.diseaseSymptomProcedure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BCE8B8EE-4EA4-4E20-A1E9-9381C6578D0E}"/>
              </a:ext>
            </a:extLst>
          </p:cNvPr>
          <p:cNvSpPr txBox="1"/>
          <p:nvPr/>
        </p:nvSpPr>
        <p:spPr>
          <a:xfrm>
            <a:off x="1227518" y="6940932"/>
            <a:ext cx="8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962E2590-6A38-46BD-AB0F-69DA6BDB2A2F}"/>
              </a:ext>
            </a:extLst>
          </p:cNvPr>
          <p:cNvSpPr txBox="1"/>
          <p:nvPr/>
        </p:nvSpPr>
        <p:spPr>
          <a:xfrm>
            <a:off x="2221328" y="6910581"/>
            <a:ext cx="9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.intendedEffect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731656A-6C4A-4755-80AC-4B8A60C3D95F}"/>
              </a:ext>
            </a:extLst>
          </p:cNvPr>
          <p:cNvSpPr/>
          <p:nvPr/>
        </p:nvSpPr>
        <p:spPr>
          <a:xfrm>
            <a:off x="5012020" y="4014127"/>
            <a:ext cx="1312961" cy="4199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DrugSubstance profile of Substance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B198095C-C0C9-4EB5-81EF-EAE2E6356140}"/>
              </a:ext>
            </a:extLst>
          </p:cNvPr>
          <p:cNvSpPr txBox="1"/>
          <p:nvPr/>
        </p:nvSpPr>
        <p:spPr>
          <a:xfrm>
            <a:off x="4917971" y="4425712"/>
            <a:ext cx="16342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Details about an ingredient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FCF651AC-1207-499F-8B9C-C3E7F2D1CB49}"/>
              </a:ext>
            </a:extLst>
          </p:cNvPr>
          <p:cNvCxnSpPr>
            <a:cxnSpLocks/>
            <a:stCxn id="114" idx="3"/>
            <a:endCxn id="110" idx="1"/>
          </p:cNvCxnSpPr>
          <p:nvPr/>
        </p:nvCxnSpPr>
        <p:spPr>
          <a:xfrm>
            <a:off x="3837550" y="4223861"/>
            <a:ext cx="1174470" cy="24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B3A5B9A-34FC-4547-A50E-1527A853F8D4}"/>
              </a:ext>
            </a:extLst>
          </p:cNvPr>
          <p:cNvSpPr txBox="1"/>
          <p:nvPr/>
        </p:nvSpPr>
        <p:spPr>
          <a:xfrm>
            <a:off x="4622306" y="4215822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4E1D7947-E707-4602-B026-CBA4D36A36C7}"/>
              </a:ext>
            </a:extLst>
          </p:cNvPr>
          <p:cNvCxnSpPr>
            <a:cxnSpLocks/>
            <a:stCxn id="146" idx="2"/>
            <a:endCxn id="46" idx="0"/>
          </p:cNvCxnSpPr>
          <p:nvPr/>
        </p:nvCxnSpPr>
        <p:spPr>
          <a:xfrm rot="16200000" flipH="1">
            <a:off x="2815294" y="5155234"/>
            <a:ext cx="2329578" cy="818837"/>
          </a:xfrm>
          <a:prstGeom prst="bentConnector3">
            <a:avLst>
              <a:gd name="adj1" fmla="val 3337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66394398-8E84-44D0-BD10-D93F358653DA}"/>
              </a:ext>
            </a:extLst>
          </p:cNvPr>
          <p:cNvSpPr txBox="1"/>
          <p:nvPr/>
        </p:nvSpPr>
        <p:spPr>
          <a:xfrm>
            <a:off x="1378092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05B8062F-25CE-403A-974A-BAE74CA0B683}"/>
              </a:ext>
            </a:extLst>
          </p:cNvPr>
          <p:cNvSpPr txBox="1"/>
          <p:nvPr/>
        </p:nvSpPr>
        <p:spPr>
          <a:xfrm>
            <a:off x="1836878" y="722307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F345D44-9854-472C-B0CB-317DF590810B}"/>
              </a:ext>
            </a:extLst>
          </p:cNvPr>
          <p:cNvSpPr txBox="1"/>
          <p:nvPr/>
        </p:nvSpPr>
        <p:spPr>
          <a:xfrm>
            <a:off x="2183754" y="7224739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C74F08A-9F3A-4B52-99A0-FBE3B691F693}"/>
              </a:ext>
            </a:extLst>
          </p:cNvPr>
          <p:cNvSpPr/>
          <p:nvPr/>
        </p:nvSpPr>
        <p:spPr>
          <a:xfrm>
            <a:off x="3522309" y="426758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0A82D54-7E3D-49CD-90F2-488459FFDD94}"/>
              </a:ext>
            </a:extLst>
          </p:cNvPr>
          <p:cNvSpPr/>
          <p:nvPr/>
        </p:nvSpPr>
        <p:spPr>
          <a:xfrm>
            <a:off x="4568030" y="8663435"/>
            <a:ext cx="1295504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UndesirableEffect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53" name="Connecteur : en angle 152">
            <a:extLst>
              <a:ext uri="{FF2B5EF4-FFF2-40B4-BE49-F238E27FC236}">
                <a16:creationId xmlns:a16="http://schemas.microsoft.com/office/drawing/2014/main" id="{4D7E69AC-B2B9-48F3-8E5C-7FC4C91183B5}"/>
              </a:ext>
            </a:extLst>
          </p:cNvPr>
          <p:cNvCxnSpPr>
            <a:cxnSpLocks/>
            <a:stCxn id="146" idx="2"/>
            <a:endCxn id="152" idx="0"/>
          </p:cNvCxnSpPr>
          <p:nvPr/>
        </p:nvCxnSpPr>
        <p:spPr>
          <a:xfrm rot="16200000" flipH="1">
            <a:off x="2261438" y="5709090"/>
            <a:ext cx="4263571" cy="1645117"/>
          </a:xfrm>
          <a:prstGeom prst="bentConnector3">
            <a:avLst>
              <a:gd name="adj1" fmla="val 1827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D1D7126-F7E2-4652-BFFB-63FAEB610226}"/>
              </a:ext>
            </a:extLst>
          </p:cNvPr>
          <p:cNvSpPr txBox="1"/>
          <p:nvPr/>
        </p:nvSpPr>
        <p:spPr>
          <a:xfrm>
            <a:off x="4099701" y="647235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98378CBC-CCED-4F90-A398-065E184563C2}"/>
              </a:ext>
            </a:extLst>
          </p:cNvPr>
          <p:cNvSpPr txBox="1"/>
          <p:nvPr/>
        </p:nvSpPr>
        <p:spPr>
          <a:xfrm>
            <a:off x="4811406" y="8389892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78802E0D-2C3F-4CE8-8654-B3C1627D1959}"/>
              </a:ext>
            </a:extLst>
          </p:cNvPr>
          <p:cNvCxnSpPr>
            <a:cxnSpLocks/>
            <a:stCxn id="152" idx="1"/>
            <a:endCxn id="180" idx="2"/>
          </p:cNvCxnSpPr>
          <p:nvPr/>
        </p:nvCxnSpPr>
        <p:spPr>
          <a:xfrm rot="10800000">
            <a:off x="1841274" y="8303221"/>
            <a:ext cx="2726757" cy="660946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7254F59-2B29-4667-B39D-C768C6A6F3EA}"/>
              </a:ext>
            </a:extLst>
          </p:cNvPr>
          <p:cNvSpPr txBox="1"/>
          <p:nvPr/>
        </p:nvSpPr>
        <p:spPr>
          <a:xfrm>
            <a:off x="1489694" y="8303221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C363DF81-6B7F-4C2D-991B-9BD5E2A3FEC5}"/>
              </a:ext>
            </a:extLst>
          </p:cNvPr>
          <p:cNvSpPr txBox="1"/>
          <p:nvPr/>
        </p:nvSpPr>
        <p:spPr>
          <a:xfrm>
            <a:off x="1983473" y="8934554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A0C9111-2995-48BF-9C93-70CAB2390A40}"/>
              </a:ext>
            </a:extLst>
          </p:cNvPr>
          <p:cNvSpPr/>
          <p:nvPr/>
        </p:nvSpPr>
        <p:spPr>
          <a:xfrm>
            <a:off x="5370088" y="9507496"/>
            <a:ext cx="1295504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Interaction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E823DEFD-1D96-4FE7-9D3E-D2162635F2A4}"/>
              </a:ext>
            </a:extLst>
          </p:cNvPr>
          <p:cNvCxnSpPr>
            <a:cxnSpLocks/>
            <a:stCxn id="146" idx="2"/>
            <a:endCxn id="168" idx="0"/>
          </p:cNvCxnSpPr>
          <p:nvPr/>
        </p:nvCxnSpPr>
        <p:spPr>
          <a:xfrm rot="16200000" flipH="1">
            <a:off x="2240436" y="5730092"/>
            <a:ext cx="5107632" cy="2447175"/>
          </a:xfrm>
          <a:prstGeom prst="bentConnector3">
            <a:avLst>
              <a:gd name="adj1" fmla="val 1518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id="{B96E927E-450A-4A01-B1D5-5F3FE9E88BB0}"/>
              </a:ext>
            </a:extLst>
          </p:cNvPr>
          <p:cNvSpPr txBox="1"/>
          <p:nvPr/>
        </p:nvSpPr>
        <p:spPr>
          <a:xfrm>
            <a:off x="5830289" y="9265691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2600989E-30DA-4CEE-845B-6815255A3555}"/>
              </a:ext>
            </a:extLst>
          </p:cNvPr>
          <p:cNvSpPr txBox="1"/>
          <p:nvPr/>
        </p:nvSpPr>
        <p:spPr>
          <a:xfrm>
            <a:off x="5115804" y="8025198"/>
            <a:ext cx="83499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4DB975-11B5-4309-AEAC-E219F434D413}"/>
              </a:ext>
            </a:extLst>
          </p:cNvPr>
          <p:cNvSpPr txBox="1"/>
          <p:nvPr/>
        </p:nvSpPr>
        <p:spPr>
          <a:xfrm>
            <a:off x="6150829" y="8977022"/>
            <a:ext cx="80387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interaction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6A6DCAD-2ED8-4D96-AECA-426D1CD3110E}"/>
              </a:ext>
            </a:extLst>
          </p:cNvPr>
          <p:cNvSpPr/>
          <p:nvPr/>
        </p:nvSpPr>
        <p:spPr>
          <a:xfrm>
            <a:off x="1293588" y="8167978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82" name="Connecteur : en angle 181">
            <a:extLst>
              <a:ext uri="{FF2B5EF4-FFF2-40B4-BE49-F238E27FC236}">
                <a16:creationId xmlns:a16="http://schemas.microsoft.com/office/drawing/2014/main" id="{AA1BD597-A558-4D38-8A9F-4096BC95715F}"/>
              </a:ext>
            </a:extLst>
          </p:cNvPr>
          <p:cNvCxnSpPr>
            <a:cxnSpLocks/>
            <a:stCxn id="168" idx="1"/>
            <a:endCxn id="181" idx="2"/>
          </p:cNvCxnSpPr>
          <p:nvPr/>
        </p:nvCxnSpPr>
        <p:spPr>
          <a:xfrm rot="10800000">
            <a:off x="1341944" y="8300258"/>
            <a:ext cx="4028144" cy="15079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E12A1E6-C52C-4E69-A3FB-ABE7CFACF096}"/>
              </a:ext>
            </a:extLst>
          </p:cNvPr>
          <p:cNvSpPr/>
          <p:nvPr/>
        </p:nvSpPr>
        <p:spPr>
          <a:xfrm>
            <a:off x="1121337" y="7506741"/>
            <a:ext cx="1439872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2505305" y="3642127"/>
            <a:ext cx="1348446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MK4Catalog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84C72E49-9209-4792-91BA-9F12D7EA8CF2}"/>
              </a:ext>
            </a:extLst>
          </p:cNvPr>
          <p:cNvSpPr txBox="1"/>
          <p:nvPr/>
        </p:nvSpPr>
        <p:spPr>
          <a:xfrm>
            <a:off x="955154" y="831712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888A0A4-5DDD-4FB2-AE7E-157AC32F3568}"/>
              </a:ext>
            </a:extLst>
          </p:cNvPr>
          <p:cNvSpPr txBox="1"/>
          <p:nvPr/>
        </p:nvSpPr>
        <p:spPr>
          <a:xfrm>
            <a:off x="3839844" y="4032675"/>
            <a:ext cx="950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ingredient.item</a:t>
            </a:r>
            <a:endParaRPr lang="en-US" sz="900" noProof="1"/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Grand écran</PresentationFormat>
  <Paragraphs>74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126</cp:revision>
  <dcterms:created xsi:type="dcterms:W3CDTF">2020-01-10T14:54:47Z</dcterms:created>
  <dcterms:modified xsi:type="dcterms:W3CDTF">2021-08-13T13:33:57Z</dcterms:modified>
</cp:coreProperties>
</file>