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7A579-5204-4993-842E-5C879015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58703F-81DA-4849-A0F5-06C3D413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0DC03-3594-487B-889D-30BCA2EB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9DD6E-6441-4DD4-A257-2CFFD1E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1E843-19E1-4A2D-A3FA-4D681934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CF45A-3A6A-418B-A444-DD98FA9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C79861-7519-4EF0-BD1C-9DF5B6AE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E3985-B990-4E6F-BFE7-6F3B6DEB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E1EAD-142C-47C5-A1E8-5C282C81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F5F82-0382-493C-B915-37551A4A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435CC3-7813-463E-AB95-485A5453F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A6F50-7AE1-40EF-BACD-747AB9901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5A3E5-1E3D-4608-A690-E65ED1E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0A97C-FB18-472E-9472-17AC170D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30E76-7746-40CE-B7C0-C5DEF955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7C49-7589-4F42-81EA-D28EAE1E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E96BE-713A-4E60-8D60-62FA1353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FF944-7692-4E6C-8331-00668812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33A06-BC5C-404C-B1EA-BC87120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ACD0D-E37B-4B84-9CA0-1AC620DB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C418F-3606-4B14-8582-EB0954B0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99D1D-4AEB-4406-8477-7D8467A8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FEBE3-5D8C-4E19-9887-F69A6FD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DAF95-F104-4A96-B076-73BF1047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10DB-A997-49B5-9611-F2C13683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3A876-473B-4C19-BA63-42C53B5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BD61C-2670-4D37-B019-F9C80A6CA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93A4CF-2B61-48E4-9482-AAF327AC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50E4A-94C5-4430-B9DF-8847C66D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642C-4D7F-4B0B-895E-1CD0AF7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E1EC4-7F79-4A4B-A667-A968DA6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3D0AA-8871-4E40-A4CC-2882E2B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705FC-CB73-4D4F-98DC-26FE0F25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0F8149-EE69-4ABB-9F4E-E479A357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D1B5F6-1A02-43FD-B3CC-4D2CF04E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998070-8D25-48BB-A188-D67548DA2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4DC0C7-0BA6-47E0-BCC7-0AF7D940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CDAF5-786C-4442-BB8C-77E90C56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A81E7-8C92-4F28-A8BB-34FFEBC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2397-4265-4ECA-858E-3B46F09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670A94-0D61-48ED-8771-70631593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28DEE-EF36-4611-A91F-35D39F9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6C44B8-F89C-48D9-A474-A6A3716D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0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B8C0FB-12D5-4FE5-83E3-79A6110F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544E9A-EA1C-45BF-90B7-C6287B80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ED49FD-B14F-4B05-8D5C-8ED2F568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3BC82-7F57-409C-B5CC-29EE1E04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6F8FB-B69F-469E-8049-5F30E48C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9E53FC-E3BF-4943-B1D3-BA08163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97159-70B0-4462-8716-BD096D86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94408-DEDA-4E62-83B9-3FCD405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77443-1E5E-4603-BA55-D152D27C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6D6F-F0A9-4A88-BE72-B91055C9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9E2DDF-1918-45B9-89CA-A0F14491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5D9D44-0249-481F-A80B-032CB3EE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A2153-3731-41C3-B074-F9FF5088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D92CC-CDBF-426C-B5CC-10F3D23A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AB24F-92DB-4B4D-A60D-42E5494D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F6FED-733B-46B7-8EF1-AB50268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95156-9C61-45A6-9F95-0E178622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63E3C-CFCB-44AC-9F65-8C5C195AA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261F0-3C75-4748-B9A6-82DD9F598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459AF-0729-4595-88F2-1B1D5A4D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94F1E5-8B43-4A9F-97E9-90AEE9F5FE73}"/>
              </a:ext>
            </a:extLst>
          </p:cNvPr>
          <p:cNvSpPr/>
          <p:nvPr/>
        </p:nvSpPr>
        <p:spPr>
          <a:xfrm>
            <a:off x="1925145" y="185302"/>
            <a:ext cx="2642684" cy="83016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noProof="1">
                <a:solidFill>
                  <a:srgbClr val="FFFF00"/>
                </a:solidFill>
              </a:rPr>
              <a:t>Catalog</a:t>
            </a:r>
            <a:r>
              <a:rPr lang="en-US" sz="1013" noProof="1">
                <a:solidFill>
                  <a:srgbClr val="FFFF00"/>
                </a:solidFill>
              </a:rPr>
              <a:t> </a:t>
            </a:r>
          </a:p>
          <a:p>
            <a:pPr algn="ctr" defTabSz="457200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000" noProof="1">
                <a:solidFill>
                  <a:srgbClr val="FFFF00"/>
                </a:solidFill>
              </a:rPr>
              <a:t>Composition</a:t>
            </a:r>
          </a:p>
        </p:txBody>
      </p:sp>
      <p:sp>
        <p:nvSpPr>
          <p:cNvPr id="16" name="Nuage 15">
            <a:extLst>
              <a:ext uri="{FF2B5EF4-FFF2-40B4-BE49-F238E27FC236}">
                <a16:creationId xmlns:a16="http://schemas.microsoft.com/office/drawing/2014/main" id="{CA64B564-980D-4B07-B9FE-32CD40B7CC31}"/>
              </a:ext>
            </a:extLst>
          </p:cNvPr>
          <p:cNvSpPr/>
          <p:nvPr/>
        </p:nvSpPr>
        <p:spPr>
          <a:xfrm>
            <a:off x="1265925" y="3749015"/>
            <a:ext cx="2855358" cy="144288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tx1"/>
                </a:solidFill>
              </a:rPr>
              <a:t>Global properties of the catalog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7F29ACB-2F39-4FF5-A15E-6CF4B36906B0}"/>
              </a:ext>
            </a:extLst>
          </p:cNvPr>
          <p:cNvSpPr txBox="1"/>
          <p:nvPr/>
        </p:nvSpPr>
        <p:spPr>
          <a:xfrm>
            <a:off x="1633723" y="5247687"/>
            <a:ext cx="22754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category,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custodian,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title,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date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4637660" y="2738802"/>
            <a:ext cx="60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/>
              <a:t>0..*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5495728" y="1101000"/>
            <a:ext cx="2092574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bg1"/>
                </a:solidFill>
              </a:rPr>
              <a:t>Item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054F33F-F8D4-4BD0-A2B1-D9402F03BA80}"/>
              </a:ext>
            </a:extLst>
          </p:cNvPr>
          <p:cNvSpPr txBox="1"/>
          <p:nvPr/>
        </p:nvSpPr>
        <p:spPr>
          <a:xfrm>
            <a:off x="4254631" y="5249685"/>
            <a:ext cx="50931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lab compendium: PlanDefinition,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device catalog: DeviceDefinition,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drug formulary: MedicationKnowledge,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Order sets: PlanDefinition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36" name="Nuage 35">
            <a:extLst>
              <a:ext uri="{FF2B5EF4-FFF2-40B4-BE49-F238E27FC236}">
                <a16:creationId xmlns:a16="http://schemas.microsoft.com/office/drawing/2014/main" id="{2BB833A7-DF5B-4C46-B41A-9178DFF7F011}"/>
              </a:ext>
            </a:extLst>
          </p:cNvPr>
          <p:cNvSpPr/>
          <p:nvPr/>
        </p:nvSpPr>
        <p:spPr>
          <a:xfrm>
            <a:off x="4563650" y="3354569"/>
            <a:ext cx="4124130" cy="19026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tx1"/>
                </a:solidFill>
              </a:rPr>
              <a:t>An item (product, service, knowledge artifact …) of the catalog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7499312-0422-4CD2-B133-A9ED34C47DF7}"/>
              </a:ext>
            </a:extLst>
          </p:cNvPr>
          <p:cNvSpPr txBox="1"/>
          <p:nvPr/>
        </p:nvSpPr>
        <p:spPr>
          <a:xfrm>
            <a:off x="9106283" y="4891071"/>
            <a:ext cx="29624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ActivityDefinition,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ObservationDefinition,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SpecimenDefinition, 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ConceptMap, 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ChargeItemDefinition 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9E0DC2-4141-467F-9A47-780746B48E5A}"/>
              </a:ext>
            </a:extLst>
          </p:cNvPr>
          <p:cNvSpPr/>
          <p:nvPr/>
        </p:nvSpPr>
        <p:spPr>
          <a:xfrm>
            <a:off x="9505930" y="1099847"/>
            <a:ext cx="2231977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bg1"/>
                </a:solidFill>
              </a:rPr>
              <a:t>Supporting definitional resource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0BFF4A9-F4AC-426D-BC71-5EC0C42221DB}"/>
              </a:ext>
            </a:extLst>
          </p:cNvPr>
          <p:cNvSpPr txBox="1"/>
          <p:nvPr/>
        </p:nvSpPr>
        <p:spPr>
          <a:xfrm>
            <a:off x="8853034" y="1283676"/>
            <a:ext cx="6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/>
              <a:t>0..*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C527A67D-CD1D-4C1E-9352-EB37ECC96742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7588302" y="1670118"/>
            <a:ext cx="1917628" cy="115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Nuage 33">
            <a:extLst>
              <a:ext uri="{FF2B5EF4-FFF2-40B4-BE49-F238E27FC236}">
                <a16:creationId xmlns:a16="http://schemas.microsoft.com/office/drawing/2014/main" id="{672D080D-8BF0-44F4-BF71-8C95CBBC5124}"/>
              </a:ext>
            </a:extLst>
          </p:cNvPr>
          <p:cNvSpPr/>
          <p:nvPr/>
        </p:nvSpPr>
        <p:spPr>
          <a:xfrm>
            <a:off x="9010856" y="3144921"/>
            <a:ext cx="3057837" cy="177873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tx1"/>
                </a:solidFill>
              </a:rPr>
              <a:t>Resources providing further details on the item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11" idx="2"/>
            <a:endCxn id="20" idx="3"/>
          </p:cNvCxnSpPr>
          <p:nvPr/>
        </p:nvCxnSpPr>
        <p:spPr>
          <a:xfrm rot="5400000">
            <a:off x="5303949" y="1511208"/>
            <a:ext cx="507733" cy="1968401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83569E88-8F27-4DF3-BFB2-02B8D67F4DE2}"/>
              </a:ext>
            </a:extLst>
          </p:cNvPr>
          <p:cNvSpPr txBox="1"/>
          <p:nvPr/>
        </p:nvSpPr>
        <p:spPr>
          <a:xfrm>
            <a:off x="6608349" y="536584"/>
            <a:ext cx="60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/>
              <a:t>0..*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1925144" y="2276262"/>
            <a:ext cx="2648470" cy="9460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noProof="1">
                <a:solidFill>
                  <a:srgbClr val="FFFF00"/>
                </a:solidFill>
              </a:rPr>
              <a:t>CatalogHeader </a:t>
            </a:r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000" noProof="1">
                <a:solidFill>
                  <a:srgbClr val="FFFF00"/>
                </a:solidFill>
              </a:rPr>
              <a:t>Composition</a:t>
            </a:r>
            <a:endParaRPr lang="en-US" sz="2400" noProof="1">
              <a:solidFill>
                <a:srgbClr val="FFFF00"/>
              </a:solidFill>
            </a:endParaRP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0AAAAD2-C9B1-4D41-98B6-0534699C1F9A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4567829" y="600383"/>
            <a:ext cx="1974186" cy="500617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63204CC-C3E1-448F-9D19-4CD455160D26}"/>
              </a:ext>
            </a:extLst>
          </p:cNvPr>
          <p:cNvSpPr txBox="1"/>
          <p:nvPr/>
        </p:nvSpPr>
        <p:spPr>
          <a:xfrm>
            <a:off x="5357757" y="2334873"/>
            <a:ext cx="3117297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noProof="1">
                <a:solidFill>
                  <a:srgbClr val="0070C0"/>
                </a:solidFill>
              </a:rPr>
              <a:t>extension:catalogReference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2DFDAB1-39F2-40ED-A765-CC48D12DE95E}"/>
              </a:ext>
            </a:extLst>
          </p:cNvPr>
          <p:cNvSpPr txBox="1"/>
          <p:nvPr/>
        </p:nvSpPr>
        <p:spPr>
          <a:xfrm>
            <a:off x="4786473" y="422713"/>
            <a:ext cx="143957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noProof="1">
                <a:solidFill>
                  <a:srgbClr val="0070C0"/>
                </a:solidFill>
              </a:rPr>
              <a:t>section.entry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9925C88-5DDB-4CCF-A9FE-7F7B50870664}"/>
              </a:ext>
            </a:extLst>
          </p:cNvPr>
          <p:cNvSpPr txBox="1"/>
          <p:nvPr/>
        </p:nvSpPr>
        <p:spPr>
          <a:xfrm>
            <a:off x="113851" y="92550"/>
            <a:ext cx="1688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noProof="1"/>
              <a:t>a catalog handled with method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CE0BDDA-6B60-46E0-97FB-017DF6251B3D}"/>
              </a:ext>
            </a:extLst>
          </p:cNvPr>
          <p:cNvSpPr txBox="1"/>
          <p:nvPr/>
        </p:nvSpPr>
        <p:spPr>
          <a:xfrm>
            <a:off x="113851" y="2241442"/>
            <a:ext cx="1688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noProof="1"/>
              <a:t>a catalog handled with method 2</a:t>
            </a:r>
          </a:p>
        </p:txBody>
      </p:sp>
    </p:spTree>
    <p:extLst>
      <p:ext uri="{BB962C8B-B14F-4D97-AF65-F5344CB8AC3E}">
        <p14:creationId xmlns:p14="http://schemas.microsoft.com/office/powerpoint/2010/main" val="3491562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101</Words>
  <Application>Microsoft Office PowerPoint</Application>
  <PresentationFormat>Grand écran</PresentationFormat>
  <Paragraphs>32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14</cp:revision>
  <dcterms:created xsi:type="dcterms:W3CDTF">2020-01-10T14:54:47Z</dcterms:created>
  <dcterms:modified xsi:type="dcterms:W3CDTF">2020-11-18T08:05:37Z</dcterms:modified>
</cp:coreProperties>
</file>