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685803" y="2892823"/>
            <a:ext cx="2804666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medical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4568663" y="2552821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5120629" y="2552821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6039038" y="2588856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6049552" y="3341055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6213657" y="2584737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6569199" y="2272905"/>
            <a:ext cx="14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parentDevice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3651352" y="3335042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6687772" y="254589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574236" y="3898566"/>
            <a:ext cx="2233710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6390551" y="3503315"/>
            <a:ext cx="4300540" cy="3952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742920" y="3476113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6380037" y="3127544"/>
            <a:ext cx="45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extensions (indication and/or contraindication)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3976722" y="5258036"/>
            <a:ext cx="2056722" cy="9301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5400000">
            <a:off x="4220874" y="4468491"/>
            <a:ext cx="1573754" cy="533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2617101" y="3700078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4426743" y="490183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988D15-0F5C-4951-8A40-BA21A83A3C85}"/>
              </a:ext>
            </a:extLst>
          </p:cNvPr>
          <p:cNvSpPr txBox="1"/>
          <p:nvPr/>
        </p:nvSpPr>
        <p:spPr>
          <a:xfrm>
            <a:off x="2038673" y="1651952"/>
            <a:ext cx="6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70BD90F-FD89-4313-9BA2-6807BD61486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rot="16200000" flipV="1">
            <a:off x="2887029" y="1351713"/>
            <a:ext cx="922647" cy="147956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9D425-FF3A-4814-B9C3-A97951A1754F}"/>
              </a:ext>
            </a:extLst>
          </p:cNvPr>
          <p:cNvSpPr/>
          <p:nvPr/>
        </p:nvSpPr>
        <p:spPr>
          <a:xfrm>
            <a:off x="1472666" y="413886"/>
            <a:ext cx="2271802" cy="12162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7CC573-B00C-4976-86CC-012E215A1748}"/>
              </a:ext>
            </a:extLst>
          </p:cNvPr>
          <p:cNvSpPr txBox="1"/>
          <p:nvPr/>
        </p:nvSpPr>
        <p:spPr>
          <a:xfrm>
            <a:off x="2496889" y="1744461"/>
            <a:ext cx="19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E0FBE3-24E4-4AEB-B07B-4468F80E07B6}"/>
              </a:ext>
            </a:extLst>
          </p:cNvPr>
          <p:cNvSpPr txBox="1"/>
          <p:nvPr/>
        </p:nvSpPr>
        <p:spPr>
          <a:xfrm>
            <a:off x="-45223" y="448754"/>
            <a:ext cx="14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/>
              <a:t>a catalog of devices handled with method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F768F-728D-4CCA-8D21-D83D721FC7AD}"/>
              </a:ext>
            </a:extLst>
          </p:cNvPr>
          <p:cNvSpPr/>
          <p:nvPr/>
        </p:nvSpPr>
        <p:spPr>
          <a:xfrm>
            <a:off x="6783709" y="413886"/>
            <a:ext cx="2213695" cy="127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2C33B5B-AE81-4337-A063-3C000F869484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rot="5400000" flipH="1" flipV="1">
            <a:off x="6347142" y="1009406"/>
            <a:ext cx="868869" cy="2217962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B57AAC5-78BC-45F2-8314-02D3DDD14B0C}"/>
              </a:ext>
            </a:extLst>
          </p:cNvPr>
          <p:cNvSpPr txBox="1"/>
          <p:nvPr/>
        </p:nvSpPr>
        <p:spPr>
          <a:xfrm>
            <a:off x="5153822" y="2180974"/>
            <a:ext cx="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C1B98C-7E29-450E-B919-AC43FD871321}"/>
              </a:ext>
            </a:extLst>
          </p:cNvPr>
          <p:cNvSpPr txBox="1"/>
          <p:nvPr/>
        </p:nvSpPr>
        <p:spPr>
          <a:xfrm>
            <a:off x="8997404" y="587254"/>
            <a:ext cx="20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/>
              <a:t>A catalog of devices handled with method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0B55C70-3998-4376-8DCC-4E262B2575DC}"/>
              </a:ext>
            </a:extLst>
          </p:cNvPr>
          <p:cNvSpPr txBox="1"/>
          <p:nvPr/>
        </p:nvSpPr>
        <p:spPr>
          <a:xfrm>
            <a:off x="6499393" y="1751834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9523E-2435-438C-B1CA-FBD07084180E}"/>
              </a:ext>
            </a:extLst>
          </p:cNvPr>
          <p:cNvSpPr/>
          <p:nvPr/>
        </p:nvSpPr>
        <p:spPr>
          <a:xfrm>
            <a:off x="3976722" y="2552821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DC401-764A-4F06-AE91-26F204CC7A94}"/>
              </a:ext>
            </a:extLst>
          </p:cNvPr>
          <p:cNvSpPr/>
          <p:nvPr/>
        </p:nvSpPr>
        <p:spPr>
          <a:xfrm>
            <a:off x="5561181" y="2552821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3622139" y="2543740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MDDefinition</a:t>
            </a:r>
          </a:p>
          <a:p>
            <a:pPr algn="ctr"/>
            <a:r>
              <a:rPr lang="en-US" sz="2400" noProof="1">
                <a:solidFill>
                  <a:schemeClr val="bg1"/>
                </a:solidFill>
              </a:rPr>
              <a:t>Profile of DeviceDefinition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59</Words>
  <Application>Microsoft Office PowerPoint</Application>
  <PresentationFormat>Grand écran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37</cp:revision>
  <dcterms:created xsi:type="dcterms:W3CDTF">2020-01-10T14:54:47Z</dcterms:created>
  <dcterms:modified xsi:type="dcterms:W3CDTF">2020-12-04T12:26:35Z</dcterms:modified>
</cp:coreProperties>
</file>