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4F468-84C1-49FF-9A40-1D595BC5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1290A8-6050-4EDC-8B49-8F87B069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B60F9F-D16A-4325-9A0C-E1BCC41C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95AEE-A7FD-49C0-903C-92347F7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6C7-D1BF-44BF-9A4D-B71F7C5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63BDB-E038-45E5-9503-7A42B7E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D1212-B5B6-44DC-9808-138700CD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F8BC9-D083-45A0-809E-5395E38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4A99-5254-4066-8F46-AE50E6F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A5665-94FD-43BA-AD24-4C193A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0D97A-6F03-4FAC-9B80-3D64ECEB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0B4AD7-74BA-4F52-902C-1EDD715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8D7C8-0480-4761-9FE8-6EE814CC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56C9-CBAB-4B5B-A94B-D5F52A50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1D981-1789-4DB4-A0FC-C81C81B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67D6B-226C-4180-ACFA-6166697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96C5-A19A-4210-A703-A27CB973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19EB3-CFF8-4A1E-8F01-87CD459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1F1CF-6188-4B2D-B60A-62434C6C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D4297-E247-404D-8E3F-493D4BBE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4F3E-ED32-4FB3-BCF2-BB5585F2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D7089-EC76-4493-ACF1-D1EF24E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0E4AB-BE66-464C-82F4-4758B07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0DB44-BE12-4443-8E53-71C94DB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77955-422D-4314-B734-BFB725D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CCC2-2B94-497C-B2E1-6352567F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A2A2-C879-4A99-BABF-E136E84A1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15572-8255-44B3-A3FA-2BF194F6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C886C-4ACD-42AD-912F-716C845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76C88-BE73-408C-AA14-EC72915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43A7-AE6C-4BCD-8FA2-01A01CA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A768-5DC0-47B9-A0C8-65A0188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F047-A643-4C2F-8B0F-341B1428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EE8F1-E943-4BC9-AD9F-846B2D2A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F7E15-271F-4A4C-B728-AD3D9B92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BE292-56A9-48F9-A10C-33D15FAE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200128-001A-40D4-9F0E-BBB1C7D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57420C-3AB8-4E89-B249-688ECAE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6369C-B48C-431E-A2A5-5C770EF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170-6B3F-41F2-92B7-2FCD983B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BD8A9-E552-4065-ACAD-FB3AFCF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474C7-FAA2-4069-8091-F4B3959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7FB866-4F15-4F6F-9C1D-6103A0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060411-40CA-418B-8FE3-4B6A0EAA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97FD7B-B044-4F12-8AD2-88B56544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F91A9-3C7F-42AC-A58A-C829C753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3C00-397E-47E4-94D3-61303712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F1B87-8180-4A93-B230-70B1D29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D059B-1C93-45DB-B454-6C02D445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EFE8A-C5D2-4DA4-ACCD-41762E8E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BC18C-AFBA-4D37-98AF-05DCD8F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E1E5A-DBCD-483C-8D62-6B1C04D9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E3AF9-926F-40AC-8CC2-2FD17C32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F6401-89C4-43CA-AC30-3F0298EC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DD332-3A6D-499E-9F10-B488E148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42602-D593-4A0F-820C-7FC8B22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29A1B-4534-4BA1-9B0C-F939F02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BF89B-A1A0-432E-B49C-1C4F28D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DCCB1-A377-4445-A13A-85B6BF4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92FD5-8AB5-4781-AD0B-4D9CA76C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19D6E-7CAA-47AB-867C-02CF1DBC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71B-98C8-4021-BD6F-7E8A68EA6340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8F4E8-C770-4ED4-8C7C-FA71C35D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F7729-F424-47B7-BB42-A074B054A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005877" y="3761395"/>
            <a:ext cx="3362044" cy="2650348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6009461" y="2468632"/>
            <a:ext cx="2438933" cy="1167952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10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570029" y="4740602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K (LOINC 2823-3)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</p:cNvCxnSpPr>
          <p:nvPr/>
        </p:nvCxnSpPr>
        <p:spPr>
          <a:xfrm flipV="1">
            <a:off x="9137370" y="5172333"/>
            <a:ext cx="405363" cy="772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73514" y="3052608"/>
            <a:ext cx="835947" cy="237535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46219" y="5086569"/>
            <a:ext cx="859658" cy="8507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570029" y="2760552"/>
            <a:ext cx="2412548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523782" y="3192282"/>
            <a:ext cx="1046247" cy="2229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42952" y="1275544"/>
            <a:ext cx="2909821" cy="4869524"/>
          </a:xfrm>
          <a:prstGeom prst="roundRect">
            <a:avLst>
              <a:gd name="adj" fmla="val 4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E2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ser.electrolyte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 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relatedArtifact:Includes [ ]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B050"/>
                </a:solidFill>
              </a:rPr>
              <a:t>   specimenRequested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9078" y="712932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E2: Serum electrolyte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570028" y="3745022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Na (LOINC 2951-2)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046906" y="4176752"/>
            <a:ext cx="523122" cy="14772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41055D-EF66-4040-878C-746A7E4CC7F7}"/>
              </a:ext>
            </a:extLst>
          </p:cNvPr>
          <p:cNvSpPr/>
          <p:nvPr/>
        </p:nvSpPr>
        <p:spPr>
          <a:xfrm>
            <a:off x="9570027" y="5742507"/>
            <a:ext cx="2438936" cy="86345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Cl (LOINC 2075-0)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137370" y="6174237"/>
            <a:ext cx="432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787F48-953A-4F46-BC8D-9F72D87AC95D}"/>
              </a:ext>
            </a:extLst>
          </p:cNvPr>
          <p:cNvCxnSpPr>
            <a:cxnSpLocks/>
          </p:cNvCxnSpPr>
          <p:nvPr/>
        </p:nvCxnSpPr>
        <p:spPr>
          <a:xfrm flipH="1">
            <a:off x="2320526" y="1784816"/>
            <a:ext cx="4607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E486133-4803-4B82-B636-6FEA1B7362FF}"/>
              </a:ext>
            </a:extLst>
          </p:cNvPr>
          <p:cNvSpPr/>
          <p:nvPr/>
        </p:nvSpPr>
        <p:spPr>
          <a:xfrm>
            <a:off x="235851" y="12591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D821F04-19EB-4C0C-8DDE-2043CB5F5063}"/>
              </a:ext>
            </a:extLst>
          </p:cNvPr>
          <p:cNvSpPr/>
          <p:nvPr/>
        </p:nvSpPr>
        <p:spPr>
          <a:xfrm>
            <a:off x="6005877" y="1296083"/>
            <a:ext cx="2192531" cy="880561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40B7627-8942-44F3-ABF8-20C1CE3151F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06719" y="1736364"/>
            <a:ext cx="799158" cy="32492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8</cp:revision>
  <dcterms:created xsi:type="dcterms:W3CDTF">2020-02-11T13:05:06Z</dcterms:created>
  <dcterms:modified xsi:type="dcterms:W3CDTF">2020-12-04T15:42:23Z</dcterms:modified>
</cp:coreProperties>
</file>