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19/12/2020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5145945" y="2496238"/>
            <a:ext cx="14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>
                <a:solidFill>
                  <a:schemeClr val="tx1"/>
                </a:solidFill>
              </a:rPr>
              <a:t>A medical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5582446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6134412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7052821" y="3165322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7063335" y="3917521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7227440" y="3161203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7582981" y="2849371"/>
            <a:ext cx="34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parentDevice </a:t>
            </a:r>
            <a:r>
              <a:rPr lang="en-US" i="1" noProof="1"/>
              <a:t>(is part of)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4665135" y="3898256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7701555" y="3122365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708507" y="4478458"/>
            <a:ext cx="1994629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7404334" y="4079781"/>
            <a:ext cx="3301488" cy="3986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742920" y="405257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7890117" y="3764691"/>
            <a:ext cx="21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Guideline extension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4997131" y="6041784"/>
            <a:ext cx="2056722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16200000" flipH="1">
            <a:off x="5134329" y="5150621"/>
            <a:ext cx="1781036" cy="129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5980935" y="4321363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5445863" y="56862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988D15-0F5C-4951-8A40-BA21A83A3C85}"/>
              </a:ext>
            </a:extLst>
          </p:cNvPr>
          <p:cNvSpPr txBox="1"/>
          <p:nvPr/>
        </p:nvSpPr>
        <p:spPr>
          <a:xfrm>
            <a:off x="2038673" y="1347156"/>
            <a:ext cx="6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70BD90F-FD89-4313-9BA2-6807BD61486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rot="16200000" flipV="1">
            <a:off x="2953289" y="980656"/>
            <a:ext cx="1803908" cy="2493352"/>
          </a:xfrm>
          <a:prstGeom prst="bentConnector3">
            <a:avLst>
              <a:gd name="adj1" fmla="val 73508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9D425-FF3A-4814-B9C3-A97951A1754F}"/>
              </a:ext>
            </a:extLst>
          </p:cNvPr>
          <p:cNvSpPr/>
          <p:nvPr/>
        </p:nvSpPr>
        <p:spPr>
          <a:xfrm>
            <a:off x="1472666" y="109090"/>
            <a:ext cx="2271802" cy="12162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7CC573-B00C-4976-86CC-012E215A1748}"/>
              </a:ext>
            </a:extLst>
          </p:cNvPr>
          <p:cNvSpPr txBox="1"/>
          <p:nvPr/>
        </p:nvSpPr>
        <p:spPr>
          <a:xfrm>
            <a:off x="2496889" y="1439665"/>
            <a:ext cx="19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E0FBE3-24E4-4AEB-B07B-4468F80E07B6}"/>
              </a:ext>
            </a:extLst>
          </p:cNvPr>
          <p:cNvSpPr txBox="1"/>
          <p:nvPr/>
        </p:nvSpPr>
        <p:spPr>
          <a:xfrm>
            <a:off x="-26095" y="109090"/>
            <a:ext cx="14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/>
              <a:t>a catalog of devices handled with method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F768F-728D-4CCA-8D21-D83D721FC7AD}"/>
              </a:ext>
            </a:extLst>
          </p:cNvPr>
          <p:cNvSpPr/>
          <p:nvPr/>
        </p:nvSpPr>
        <p:spPr>
          <a:xfrm>
            <a:off x="7916768" y="109090"/>
            <a:ext cx="2213695" cy="127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2C33B5B-AE81-4337-A063-3C000F869484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rot="5400000" flipH="1" flipV="1">
            <a:off x="7099200" y="1204871"/>
            <a:ext cx="1750131" cy="2098702"/>
          </a:xfrm>
          <a:prstGeom prst="bentConnector3">
            <a:avLst>
              <a:gd name="adj1" fmla="val 7423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B57AAC5-78BC-45F2-8314-02D3DDD14B0C}"/>
              </a:ext>
            </a:extLst>
          </p:cNvPr>
          <p:cNvSpPr txBox="1"/>
          <p:nvPr/>
        </p:nvSpPr>
        <p:spPr>
          <a:xfrm>
            <a:off x="6446519" y="2777973"/>
            <a:ext cx="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C1B98C-7E29-450E-B919-AC43FD871321}"/>
              </a:ext>
            </a:extLst>
          </p:cNvPr>
          <p:cNvSpPr txBox="1"/>
          <p:nvPr/>
        </p:nvSpPr>
        <p:spPr>
          <a:xfrm>
            <a:off x="10130463" y="282458"/>
            <a:ext cx="20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/>
              <a:t>A catalog of devices handled with method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0B55C70-3998-4376-8DCC-4E262B2575DC}"/>
              </a:ext>
            </a:extLst>
          </p:cNvPr>
          <p:cNvSpPr txBox="1"/>
          <p:nvPr/>
        </p:nvSpPr>
        <p:spPr>
          <a:xfrm>
            <a:off x="7632452" y="1447038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DC401-764A-4F06-AE91-26F204CC7A94}"/>
              </a:ext>
            </a:extLst>
          </p:cNvPr>
          <p:cNvSpPr/>
          <p:nvPr/>
        </p:nvSpPr>
        <p:spPr>
          <a:xfrm>
            <a:off x="6813500" y="3129287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DDAFC6-8889-41A5-A980-EAAB08538619}"/>
              </a:ext>
            </a:extLst>
          </p:cNvPr>
          <p:cNvSpPr/>
          <p:nvPr/>
        </p:nvSpPr>
        <p:spPr>
          <a:xfrm>
            <a:off x="9956362" y="6038871"/>
            <a:ext cx="1493515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6E99D9A-F33A-4023-98C9-570C2B78D1C9}"/>
              </a:ext>
            </a:extLst>
          </p:cNvPr>
          <p:cNvCxnSpPr>
            <a:cxnSpLocks/>
            <a:stCxn id="79" idx="2"/>
            <a:endCxn id="32" idx="0"/>
          </p:cNvCxnSpPr>
          <p:nvPr/>
        </p:nvCxnSpPr>
        <p:spPr>
          <a:xfrm rot="5400000">
            <a:off x="10271816" y="5604865"/>
            <a:ext cx="865310" cy="270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75D7F4-418B-4EE7-8C91-B426DF662924}"/>
              </a:ext>
            </a:extLst>
          </p:cNvPr>
          <p:cNvSpPr txBox="1"/>
          <p:nvPr/>
        </p:nvSpPr>
        <p:spPr>
          <a:xfrm>
            <a:off x="10693814" y="517356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extension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7DBE21F-8FE0-4F67-B02E-C0F97E28852C}"/>
              </a:ext>
            </a:extLst>
          </p:cNvPr>
          <p:cNvSpPr txBox="1"/>
          <p:nvPr/>
        </p:nvSpPr>
        <p:spPr>
          <a:xfrm>
            <a:off x="10693814" y="566953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93E0E-7660-4421-8039-B990407D625F}"/>
              </a:ext>
            </a:extLst>
          </p:cNvPr>
          <p:cNvSpPr/>
          <p:nvPr/>
        </p:nvSpPr>
        <p:spPr>
          <a:xfrm>
            <a:off x="4643485" y="392552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D63C80E-988B-4680-A687-CF845F4FFCCA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rot="10800000" flipV="1">
            <a:off x="2585553" y="4087780"/>
            <a:ext cx="2057932" cy="69204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E433AB-BAA4-4305-B1E7-470CA2B05998}"/>
              </a:ext>
            </a:extLst>
          </p:cNvPr>
          <p:cNvSpPr/>
          <p:nvPr/>
        </p:nvSpPr>
        <p:spPr>
          <a:xfrm>
            <a:off x="1828800" y="4779828"/>
            <a:ext cx="1513505" cy="792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ChargeItemDefinition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32A0E3-37FB-43D6-AD1D-49E58D642501}"/>
              </a:ext>
            </a:extLst>
          </p:cNvPr>
          <p:cNvSpPr txBox="1"/>
          <p:nvPr/>
        </p:nvSpPr>
        <p:spPr>
          <a:xfrm>
            <a:off x="2608567" y="441267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606A26-93C1-4D3C-82E9-8BCA6914F050}"/>
              </a:ext>
            </a:extLst>
          </p:cNvPr>
          <p:cNvSpPr txBox="1"/>
          <p:nvPr/>
        </p:nvSpPr>
        <p:spPr>
          <a:xfrm>
            <a:off x="2845067" y="4034851"/>
            <a:ext cx="1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Billing extension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84D95-771F-4A70-B1FE-3A801BC9188F}"/>
              </a:ext>
            </a:extLst>
          </p:cNvPr>
          <p:cNvSpPr/>
          <p:nvPr/>
        </p:nvSpPr>
        <p:spPr>
          <a:xfrm>
            <a:off x="366174" y="2438107"/>
            <a:ext cx="1978492" cy="80218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75000"/>
              </a:schemeClr>
            </a:solidFill>
            <a:prstDash val="dash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PackagedProductDefinition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BE3843E-86A8-4D8A-A479-211385544CFB}"/>
              </a:ext>
            </a:extLst>
          </p:cNvPr>
          <p:cNvCxnSpPr>
            <a:cxnSpLocks/>
            <a:stCxn id="11" idx="1"/>
            <a:endCxn id="56" idx="2"/>
          </p:cNvCxnSpPr>
          <p:nvPr/>
        </p:nvCxnSpPr>
        <p:spPr>
          <a:xfrm rot="10800000">
            <a:off x="1355420" y="3240291"/>
            <a:ext cx="3280502" cy="450187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9523E-2435-438C-B1CA-FBD07084180E}"/>
              </a:ext>
            </a:extLst>
          </p:cNvPr>
          <p:cNvSpPr/>
          <p:nvPr/>
        </p:nvSpPr>
        <p:spPr>
          <a:xfrm>
            <a:off x="4643485" y="3129286"/>
            <a:ext cx="916868" cy="2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35922" y="3120206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MDD4Catalog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DeviceDefinition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A781BF2-8F55-456C-8277-C86579AC43D1}"/>
              </a:ext>
            </a:extLst>
          </p:cNvPr>
          <p:cNvSpPr txBox="1"/>
          <p:nvPr/>
        </p:nvSpPr>
        <p:spPr>
          <a:xfrm>
            <a:off x="1413863" y="3351295"/>
            <a:ext cx="28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package.containedItem.item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E23D196-8C9D-4D94-BB2F-CE84DC54F7C3}"/>
              </a:ext>
            </a:extLst>
          </p:cNvPr>
          <p:cNvSpPr txBox="1"/>
          <p:nvPr/>
        </p:nvSpPr>
        <p:spPr>
          <a:xfrm>
            <a:off x="4158287" y="33488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469C56-5A9B-44D6-8DC0-321DB1D0D50D}"/>
              </a:ext>
            </a:extLst>
          </p:cNvPr>
          <p:cNvSpPr txBox="1"/>
          <p:nvPr/>
        </p:nvSpPr>
        <p:spPr>
          <a:xfrm>
            <a:off x="936228" y="3179916"/>
            <a:ext cx="578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76</Words>
  <Application>Microsoft Office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45</cp:revision>
  <dcterms:created xsi:type="dcterms:W3CDTF">2020-01-10T14:54:47Z</dcterms:created>
  <dcterms:modified xsi:type="dcterms:W3CDTF">2020-12-19T16:01:48Z</dcterms:modified>
</cp:coreProperties>
</file>