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37" autoAdjust="0"/>
    <p:restoredTop sz="95822" autoAdjust="0"/>
  </p:normalViewPr>
  <p:slideViewPr>
    <p:cSldViewPr snapToGrid="0">
      <p:cViewPr>
        <p:scale>
          <a:sx n="150" d="100"/>
          <a:sy n="150" d="100"/>
        </p:scale>
        <p:origin x="4176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07/05/2021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A72DB7A0-D5EC-40AC-B3C9-763C793A4C0A}"/>
              </a:ext>
            </a:extLst>
          </p:cNvPr>
          <p:cNvSpPr/>
          <p:nvPr/>
        </p:nvSpPr>
        <p:spPr>
          <a:xfrm>
            <a:off x="3337536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02CB8-F7C9-43C5-8767-8EAC1E93CF3C}"/>
              </a:ext>
            </a:extLst>
          </p:cNvPr>
          <p:cNvSpPr/>
          <p:nvPr/>
        </p:nvSpPr>
        <p:spPr>
          <a:xfrm>
            <a:off x="2961017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792B04D-C052-4DE9-9E5B-F5FDFE0D5EC0}"/>
              </a:ext>
            </a:extLst>
          </p:cNvPr>
          <p:cNvSpPr/>
          <p:nvPr/>
        </p:nvSpPr>
        <p:spPr>
          <a:xfrm>
            <a:off x="4166016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E86968-1542-4DE7-B8C9-1A66456A8699}"/>
              </a:ext>
            </a:extLst>
          </p:cNvPr>
          <p:cNvSpPr/>
          <p:nvPr/>
        </p:nvSpPr>
        <p:spPr>
          <a:xfrm>
            <a:off x="3821173" y="762930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BCA7CEB-5C75-4176-9482-5EC065DE0A2F}"/>
              </a:ext>
            </a:extLst>
          </p:cNvPr>
          <p:cNvSpPr/>
          <p:nvPr/>
        </p:nvSpPr>
        <p:spPr>
          <a:xfrm>
            <a:off x="3337536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A865186-92E8-42D1-8A5F-269ACB67880E}"/>
              </a:ext>
            </a:extLst>
          </p:cNvPr>
          <p:cNvSpPr/>
          <p:nvPr/>
        </p:nvSpPr>
        <p:spPr>
          <a:xfrm>
            <a:off x="2961017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C901711-59C8-409F-A7C2-E1665F2D2930}"/>
              </a:ext>
            </a:extLst>
          </p:cNvPr>
          <p:cNvSpPr/>
          <p:nvPr/>
        </p:nvSpPr>
        <p:spPr>
          <a:xfrm>
            <a:off x="4166016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579C4D9-0F20-4FD4-A544-73FA0B1AA16D}"/>
              </a:ext>
            </a:extLst>
          </p:cNvPr>
          <p:cNvSpPr/>
          <p:nvPr/>
        </p:nvSpPr>
        <p:spPr>
          <a:xfrm>
            <a:off x="3821173" y="870235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4B0678E-0778-4593-9318-1FAD99F2647A}"/>
              </a:ext>
            </a:extLst>
          </p:cNvPr>
          <p:cNvSpPr/>
          <p:nvPr/>
        </p:nvSpPr>
        <p:spPr>
          <a:xfrm>
            <a:off x="2868820" y="8704946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0AB47ED-0AF1-4EC7-A9F9-044A365ADDAF}"/>
              </a:ext>
            </a:extLst>
          </p:cNvPr>
          <p:cNvSpPr/>
          <p:nvPr/>
        </p:nvSpPr>
        <p:spPr>
          <a:xfrm>
            <a:off x="2868820" y="9354002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F06D8F-9D63-42B7-9EC0-A152E54D03DB}"/>
              </a:ext>
            </a:extLst>
          </p:cNvPr>
          <p:cNvSpPr/>
          <p:nvPr/>
        </p:nvSpPr>
        <p:spPr>
          <a:xfrm>
            <a:off x="384005" y="763327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FFF386-BE37-49EB-95E1-B0AF5DCD5F41}"/>
              </a:ext>
            </a:extLst>
          </p:cNvPr>
          <p:cNvSpPr/>
          <p:nvPr/>
        </p:nvSpPr>
        <p:spPr>
          <a:xfrm>
            <a:off x="1449157" y="763327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100338-F011-4A51-91E5-B855B4A4985C}"/>
              </a:ext>
            </a:extLst>
          </p:cNvPr>
          <p:cNvSpPr/>
          <p:nvPr/>
        </p:nvSpPr>
        <p:spPr>
          <a:xfrm>
            <a:off x="3654926" y="50003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74F08A-9F3A-4B52-99A0-FBE3B691F693}"/>
              </a:ext>
            </a:extLst>
          </p:cNvPr>
          <p:cNvSpPr/>
          <p:nvPr/>
        </p:nvSpPr>
        <p:spPr>
          <a:xfrm>
            <a:off x="3808059" y="499656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0F531D-34AD-46F7-87FB-8CD59ADD71A9}"/>
              </a:ext>
            </a:extLst>
          </p:cNvPr>
          <p:cNvSpPr/>
          <p:nvPr/>
        </p:nvSpPr>
        <p:spPr>
          <a:xfrm>
            <a:off x="3515077" y="50003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85D6E2-0253-4355-8B9E-CF9E7A0C2CB4}"/>
              </a:ext>
            </a:extLst>
          </p:cNvPr>
          <p:cNvSpPr/>
          <p:nvPr/>
        </p:nvSpPr>
        <p:spPr>
          <a:xfrm>
            <a:off x="2813633" y="4959027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804710" y="4393277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5492D-0C1A-4FAD-B8A7-8F5F865CEA0D}"/>
              </a:ext>
            </a:extLst>
          </p:cNvPr>
          <p:cNvSpPr/>
          <p:nvPr/>
        </p:nvSpPr>
        <p:spPr>
          <a:xfrm>
            <a:off x="1113047" y="628995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9085B8-64CC-4842-B3AC-BEAC465ED479}"/>
              </a:ext>
            </a:extLst>
          </p:cNvPr>
          <p:cNvSpPr/>
          <p:nvPr/>
        </p:nvSpPr>
        <p:spPr>
          <a:xfrm>
            <a:off x="1112707" y="5854629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AE8B25-5BC6-4119-BF19-A08010E8F53C}"/>
              </a:ext>
            </a:extLst>
          </p:cNvPr>
          <p:cNvSpPr/>
          <p:nvPr/>
        </p:nvSpPr>
        <p:spPr>
          <a:xfrm>
            <a:off x="3114356" y="499790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A4E3F-19EF-4914-9915-5116C601F01A}"/>
              </a:ext>
            </a:extLst>
          </p:cNvPr>
          <p:cNvSpPr/>
          <p:nvPr/>
        </p:nvSpPr>
        <p:spPr>
          <a:xfrm>
            <a:off x="3311345" y="499790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920060" y="480235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C23550-3151-4C8B-98DB-2CB80AC4E95B}"/>
              </a:ext>
            </a:extLst>
          </p:cNvPr>
          <p:cNvSpPr/>
          <p:nvPr/>
        </p:nvSpPr>
        <p:spPr>
          <a:xfrm>
            <a:off x="2919980" y="502315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B48CF23F-963A-479F-8941-797B51EED458}"/>
              </a:ext>
            </a:extLst>
          </p:cNvPr>
          <p:cNvCxnSpPr>
            <a:cxnSpLocks/>
            <a:stCxn id="134" idx="1"/>
            <a:endCxn id="101" idx="1"/>
          </p:cNvCxnSpPr>
          <p:nvPr/>
        </p:nvCxnSpPr>
        <p:spPr>
          <a:xfrm rot="10800000">
            <a:off x="2802355" y="4876909"/>
            <a:ext cx="11278" cy="140066"/>
          </a:xfrm>
          <a:prstGeom prst="bentConnector3">
            <a:avLst>
              <a:gd name="adj1" fmla="val 2126955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10793-A547-4478-B757-E91CE222C90E}"/>
              </a:ext>
            </a:extLst>
          </p:cNvPr>
          <p:cNvSpPr/>
          <p:nvPr/>
        </p:nvSpPr>
        <p:spPr>
          <a:xfrm>
            <a:off x="2802355" y="482190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941333" y="449888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760371" y="3674239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626485" y="3135284"/>
            <a:ext cx="732527" cy="1783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369838" y="315104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807781" y="3811185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48" idx="2"/>
            <a:endCxn id="46" idx="0"/>
          </p:cNvCxnSpPr>
          <p:nvPr/>
        </p:nvCxnSpPr>
        <p:spPr>
          <a:xfrm rot="5400000">
            <a:off x="1250455" y="4858434"/>
            <a:ext cx="2038828" cy="2587128"/>
          </a:xfrm>
          <a:prstGeom prst="bentConnector3">
            <a:avLst>
              <a:gd name="adj1" fmla="val 81768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348286" y="7171412"/>
            <a:ext cx="12560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ClinicalUseIssue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1001941" y="6939737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851903" y="4318476"/>
            <a:ext cx="1999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chargeItem.chargeItemCode.reference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1591830" y="6609043"/>
            <a:ext cx="1884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guideline.contraindication.reference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840233" y="304798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catalog of devices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956322" y="3848802"/>
            <a:ext cx="109392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model or kind of device in the catalog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5631488" y="6595763"/>
            <a:ext cx="1206508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rgbClr val="C00000"/>
                </a:solidFill>
              </a:rPr>
              <a:t>A warning and/or precaution of use for the device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369838" y="5802430"/>
            <a:ext cx="943045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353893" y="6154128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253877" y="5317785"/>
            <a:ext cx="168816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billing code and its rules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43448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4089205" y="4559757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299362" y="4348527"/>
            <a:ext cx="2451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hasPart.reference</a:t>
            </a:r>
          </a:p>
          <a:p>
            <a:pPr marL="177800"/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hasPart.count</a:t>
            </a:r>
            <a:r>
              <a:rPr lang="en-US" sz="900" noProof="1"/>
              <a:t> = number of such parts)</a:t>
            </a:r>
            <a:endParaRPr lang="en-US" sz="9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4041085" y="4836317"/>
            <a:ext cx="80718" cy="9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3937785" y="492458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882512"/>
            <a:ext cx="7794" cy="123171"/>
          </a:xfrm>
          <a:prstGeom prst="bentConnector3">
            <a:avLst>
              <a:gd name="adj1" fmla="val -2705722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4092843" y="5008567"/>
            <a:ext cx="417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4301224" y="4852207"/>
            <a:ext cx="253411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link.relatedDevice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177800"/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link.relation </a:t>
            </a:r>
            <a:r>
              <a:rPr lang="en-US" sz="900" noProof="1"/>
              <a:t>in [gateway | container | replaces | previous | connected |…])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915971" y="447716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941333" y="440098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900307" y="315104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461409" y="3230909"/>
            <a:ext cx="740236" cy="1599919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4007217" y="4081898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928268" y="304798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catalog of devices handled with method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791055" y="4385077"/>
            <a:ext cx="1348446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MDD4Catalog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DeviceDefinition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856050" y="3809823"/>
            <a:ext cx="799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376073-CBD2-4E68-AD49-A8949B93DEA2}"/>
              </a:ext>
            </a:extLst>
          </p:cNvPr>
          <p:cNvSpPr txBox="1"/>
          <p:nvPr/>
        </p:nvSpPr>
        <p:spPr>
          <a:xfrm>
            <a:off x="600805" y="3992104"/>
            <a:ext cx="237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(leverage existing extension of the IG for that)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DA002F0-85EA-4B56-9C5F-F8DDEB1E9106}"/>
              </a:ext>
            </a:extLst>
          </p:cNvPr>
          <p:cNvSpPr txBox="1"/>
          <p:nvPr/>
        </p:nvSpPr>
        <p:spPr>
          <a:xfrm>
            <a:off x="2452778" y="4999571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8672142-9EE1-405C-82D5-DD195C12770E}"/>
              </a:ext>
            </a:extLst>
          </p:cNvPr>
          <p:cNvSpPr/>
          <p:nvPr/>
        </p:nvSpPr>
        <p:spPr>
          <a:xfrm>
            <a:off x="2017199" y="4678711"/>
            <a:ext cx="834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parentDevice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1ECF306-732F-45CB-A21E-7918E19A7717}"/>
              </a:ext>
            </a:extLst>
          </p:cNvPr>
          <p:cNvCxnSpPr>
            <a:cxnSpLocks/>
            <a:stCxn id="109" idx="3"/>
            <a:endCxn id="98" idx="2"/>
          </p:cNvCxnSpPr>
          <p:nvPr/>
        </p:nvCxnSpPr>
        <p:spPr>
          <a:xfrm flipV="1">
            <a:off x="1304519" y="5133172"/>
            <a:ext cx="1711367" cy="77646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F848437-9C52-4F44-B4E7-4F7479757CA1}"/>
              </a:ext>
            </a:extLst>
          </p:cNvPr>
          <p:cNvCxnSpPr>
            <a:cxnSpLocks/>
            <a:stCxn id="41" idx="3"/>
            <a:endCxn id="105" idx="2"/>
          </p:cNvCxnSpPr>
          <p:nvPr/>
        </p:nvCxnSpPr>
        <p:spPr>
          <a:xfrm flipV="1">
            <a:off x="1312883" y="5130188"/>
            <a:ext cx="1881240" cy="986218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830CA198-8806-4C21-9B05-71A3FFDED42D}"/>
              </a:ext>
            </a:extLst>
          </p:cNvPr>
          <p:cNvCxnSpPr>
            <a:cxnSpLocks/>
            <a:stCxn id="106" idx="3"/>
            <a:endCxn id="113" idx="2"/>
          </p:cNvCxnSpPr>
          <p:nvPr/>
        </p:nvCxnSpPr>
        <p:spPr>
          <a:xfrm flipV="1">
            <a:off x="1304859" y="5130188"/>
            <a:ext cx="2086253" cy="121477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F17EB8-A83C-40FA-96EE-77F3334A2894}"/>
              </a:ext>
            </a:extLst>
          </p:cNvPr>
          <p:cNvSpPr/>
          <p:nvPr/>
        </p:nvSpPr>
        <p:spPr>
          <a:xfrm>
            <a:off x="1573015" y="5718437"/>
            <a:ext cx="1338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owner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DEED48-C288-4FA4-A11B-00B8818C51C9}"/>
              </a:ext>
            </a:extLst>
          </p:cNvPr>
          <p:cNvSpPr/>
          <p:nvPr/>
        </p:nvSpPr>
        <p:spPr>
          <a:xfrm>
            <a:off x="1688666" y="5925013"/>
            <a:ext cx="1338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manufacturerReference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A03529-74DF-439D-A6C4-95A3184F045A}"/>
              </a:ext>
            </a:extLst>
          </p:cNvPr>
          <p:cNvSpPr/>
          <p:nvPr/>
        </p:nvSpPr>
        <p:spPr>
          <a:xfrm>
            <a:off x="1471262" y="6152637"/>
            <a:ext cx="1821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packaging.[packaging.[…]]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.distributor.organizationReference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4B72F8E-B6D8-4749-8F4F-D6F96515A4E2}"/>
              </a:ext>
            </a:extLst>
          </p:cNvPr>
          <p:cNvSpPr txBox="1"/>
          <p:nvPr/>
        </p:nvSpPr>
        <p:spPr>
          <a:xfrm>
            <a:off x="1358138" y="571973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583BB59-BC1F-4036-879F-9EB46AAB501E}"/>
              </a:ext>
            </a:extLst>
          </p:cNvPr>
          <p:cNvSpPr txBox="1"/>
          <p:nvPr/>
        </p:nvSpPr>
        <p:spPr>
          <a:xfrm>
            <a:off x="1351753" y="5931320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9B919AB9-BB06-4754-9C9D-AB4C4FABEEBF}"/>
              </a:ext>
            </a:extLst>
          </p:cNvPr>
          <p:cNvCxnSpPr>
            <a:cxnSpLocks/>
            <a:stCxn id="60" idx="1"/>
            <a:endCxn id="132" idx="0"/>
          </p:cNvCxnSpPr>
          <p:nvPr/>
        </p:nvCxnSpPr>
        <p:spPr>
          <a:xfrm rot="10800000" flipV="1">
            <a:off x="1026320" y="4509092"/>
            <a:ext cx="1778391" cy="20028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8A115-B578-4257-AC6B-E17E75B4371A}"/>
              </a:ext>
            </a:extLst>
          </p:cNvPr>
          <p:cNvSpPr/>
          <p:nvPr/>
        </p:nvSpPr>
        <p:spPr>
          <a:xfrm>
            <a:off x="369838" y="4709372"/>
            <a:ext cx="1312961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ChargeItemDefinition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E8DEE0E-4ED7-4BF1-9760-14EA39F2BBA1}"/>
              </a:ext>
            </a:extLst>
          </p:cNvPr>
          <p:cNvSpPr txBox="1"/>
          <p:nvPr/>
        </p:nvSpPr>
        <p:spPr>
          <a:xfrm>
            <a:off x="709036" y="4472009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FFAB38-5F11-429A-BE89-4778DE80D904}"/>
              </a:ext>
            </a:extLst>
          </p:cNvPr>
          <p:cNvSpPr/>
          <p:nvPr/>
        </p:nvSpPr>
        <p:spPr>
          <a:xfrm>
            <a:off x="2864405" y="7171412"/>
            <a:ext cx="143987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Indication profile of ClinicalUseIssue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6CCCCD-606A-4801-9C86-88A0021174D3}"/>
              </a:ext>
            </a:extLst>
          </p:cNvPr>
          <p:cNvSpPr/>
          <p:nvPr/>
        </p:nvSpPr>
        <p:spPr>
          <a:xfrm>
            <a:off x="5106629" y="7171412"/>
            <a:ext cx="12560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Precaution profile of ClinicalUseIssue</a:t>
            </a:r>
          </a:p>
        </p:txBody>
      </p: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6FDA5CAB-12F3-4597-8E1B-DCD32642DA8C}"/>
              </a:ext>
            </a:extLst>
          </p:cNvPr>
          <p:cNvCxnSpPr>
            <a:cxnSpLocks/>
            <a:stCxn id="129" idx="2"/>
            <a:endCxn id="142" idx="0"/>
          </p:cNvCxnSpPr>
          <p:nvPr/>
        </p:nvCxnSpPr>
        <p:spPr>
          <a:xfrm rot="5400000">
            <a:off x="2624398" y="6092528"/>
            <a:ext cx="2038828" cy="118941"/>
          </a:xfrm>
          <a:prstGeom prst="bentConnector3">
            <a:avLst>
              <a:gd name="adj1" fmla="val 8768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B2449D53-828B-4A2A-88C0-88D976C1C8B0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3774247" y="5211011"/>
            <a:ext cx="2042568" cy="18782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E2DC2D1-22F3-4F38-9F17-741A4168DC9E}"/>
              </a:ext>
            </a:extLst>
          </p:cNvPr>
          <p:cNvSpPr txBox="1"/>
          <p:nvPr/>
        </p:nvSpPr>
        <p:spPr>
          <a:xfrm>
            <a:off x="5378450" y="6888189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3BC5F56-1077-4719-A16B-A6329FA53AB0}"/>
              </a:ext>
            </a:extLst>
          </p:cNvPr>
          <p:cNvSpPr txBox="1"/>
          <p:nvPr/>
        </p:nvSpPr>
        <p:spPr>
          <a:xfrm>
            <a:off x="3264683" y="693690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4BBB63-906C-4183-AF0C-049CB1F0A858}"/>
              </a:ext>
            </a:extLst>
          </p:cNvPr>
          <p:cNvSpPr txBox="1"/>
          <p:nvPr/>
        </p:nvSpPr>
        <p:spPr>
          <a:xfrm>
            <a:off x="3651539" y="6515374"/>
            <a:ext cx="1884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guideline.indication.reference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273DE-D4D3-463B-B704-B8D7CB5F8E20}"/>
              </a:ext>
            </a:extLst>
          </p:cNvPr>
          <p:cNvSpPr txBox="1"/>
          <p:nvPr/>
        </p:nvSpPr>
        <p:spPr>
          <a:xfrm>
            <a:off x="3833977" y="5932213"/>
            <a:ext cx="1671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guideline.precaution.reference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EF3A378-928C-4265-970D-B8358BAA13C2}"/>
              </a:ext>
            </a:extLst>
          </p:cNvPr>
          <p:cNvSpPr txBox="1"/>
          <p:nvPr/>
        </p:nvSpPr>
        <p:spPr>
          <a:xfrm>
            <a:off x="3590404" y="6912182"/>
            <a:ext cx="1241123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chemeClr val="tx1"/>
                </a:solidFill>
              </a:rPr>
              <a:t>An indication of use for the </a:t>
            </a:r>
          </a:p>
          <a:p>
            <a:pPr algn="r"/>
            <a:r>
              <a:rPr lang="en-US" sz="1013" i="1" noProof="1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786F709-8C57-4CCF-80B4-A323D5109A07}"/>
              </a:ext>
            </a:extLst>
          </p:cNvPr>
          <p:cNvSpPr txBox="1"/>
          <p:nvPr/>
        </p:nvSpPr>
        <p:spPr>
          <a:xfrm>
            <a:off x="249773" y="6603802"/>
            <a:ext cx="117796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contraindication of use for </a:t>
            </a:r>
          </a:p>
          <a:p>
            <a:r>
              <a:rPr lang="en-US" sz="1013" i="1" noProof="1">
                <a:solidFill>
                  <a:schemeClr val="tx1"/>
                </a:solidFill>
              </a:rPr>
              <a:t>the device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E12A1E6-C52C-4E69-A3FB-ABE7CFACF096}"/>
              </a:ext>
            </a:extLst>
          </p:cNvPr>
          <p:cNvSpPr/>
          <p:nvPr/>
        </p:nvSpPr>
        <p:spPr>
          <a:xfrm>
            <a:off x="2858062" y="8694191"/>
            <a:ext cx="1439872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ObservationDefinition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EC3446BE-1F05-4DC7-BA9B-BF10BFC6E347}"/>
              </a:ext>
            </a:extLst>
          </p:cNvPr>
          <p:cNvCxnSpPr>
            <a:stCxn id="204" idx="2"/>
            <a:endCxn id="217" idx="0"/>
          </p:cNvCxnSpPr>
          <p:nvPr/>
        </p:nvCxnSpPr>
        <p:spPr>
          <a:xfrm>
            <a:off x="3009373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A0F74912-993D-4DE2-954D-3A4871732537}"/>
              </a:ext>
            </a:extLst>
          </p:cNvPr>
          <p:cNvCxnSpPr>
            <a:cxnSpLocks/>
            <a:stCxn id="200" idx="2"/>
            <a:endCxn id="216" idx="0"/>
          </p:cNvCxnSpPr>
          <p:nvPr/>
        </p:nvCxnSpPr>
        <p:spPr>
          <a:xfrm>
            <a:off x="3385892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10041B49-CE70-469B-AF07-C5E724D5D3E0}"/>
              </a:ext>
            </a:extLst>
          </p:cNvPr>
          <p:cNvCxnSpPr>
            <a:cxnSpLocks/>
            <a:stCxn id="211" idx="2"/>
            <a:endCxn id="219" idx="0"/>
          </p:cNvCxnSpPr>
          <p:nvPr/>
        </p:nvCxnSpPr>
        <p:spPr>
          <a:xfrm>
            <a:off x="3869529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F118E55-A078-4A3D-A6DF-20A36486A99F}"/>
              </a:ext>
            </a:extLst>
          </p:cNvPr>
          <p:cNvCxnSpPr>
            <a:cxnSpLocks/>
            <a:stCxn id="210" idx="2"/>
            <a:endCxn id="218" idx="0"/>
          </p:cNvCxnSpPr>
          <p:nvPr/>
        </p:nvCxnSpPr>
        <p:spPr>
          <a:xfrm>
            <a:off x="4214372" y="776158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019C5DB7-9508-4191-8430-F71038EC0F72}"/>
              </a:ext>
            </a:extLst>
          </p:cNvPr>
          <p:cNvCxnSpPr>
            <a:cxnSpLocks/>
            <a:stCxn id="229" idx="2"/>
            <a:endCxn id="215" idx="1"/>
          </p:cNvCxnSpPr>
          <p:nvPr/>
        </p:nvCxnSpPr>
        <p:spPr>
          <a:xfrm rot="16200000" flipH="1">
            <a:off x="1690029" y="7573036"/>
            <a:ext cx="986274" cy="137130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B8879526-B6CF-4553-B6C2-333D781EEB5D}"/>
              </a:ext>
            </a:extLst>
          </p:cNvPr>
          <p:cNvCxnSpPr>
            <a:cxnSpLocks/>
            <a:stCxn id="46" idx="2"/>
            <a:endCxn id="180" idx="1"/>
          </p:cNvCxnSpPr>
          <p:nvPr/>
        </p:nvCxnSpPr>
        <p:spPr>
          <a:xfrm rot="16200000" flipH="1">
            <a:off x="1257406" y="7491774"/>
            <a:ext cx="1319555" cy="188175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8F8C9DD2-E91C-4D67-8702-717A691379EF}"/>
              </a:ext>
            </a:extLst>
          </p:cNvPr>
          <p:cNvCxnSpPr>
            <a:cxnSpLocks/>
            <a:stCxn id="228" idx="2"/>
            <a:endCxn id="233" idx="1"/>
          </p:cNvCxnSpPr>
          <p:nvPr/>
        </p:nvCxnSpPr>
        <p:spPr>
          <a:xfrm rot="16200000" flipH="1">
            <a:off x="832925" y="7364988"/>
            <a:ext cx="1635330" cy="243645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05AC170E-B937-4005-8AD5-A4CBC82A331A}"/>
              </a:ext>
            </a:extLst>
          </p:cNvPr>
          <p:cNvSpPr txBox="1"/>
          <p:nvPr/>
        </p:nvSpPr>
        <p:spPr>
          <a:xfrm>
            <a:off x="373864" y="9207403"/>
            <a:ext cx="22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contraindication.diseaseSymptomProcedure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89B1E4-490C-439F-B4A7-2E6E93F476E8}"/>
              </a:ext>
            </a:extLst>
          </p:cNvPr>
          <p:cNvSpPr txBox="1"/>
          <p:nvPr/>
        </p:nvSpPr>
        <p:spPr>
          <a:xfrm>
            <a:off x="2482401" y="9374688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B012771E-AB71-4700-89C8-43AD78295D15}"/>
              </a:ext>
            </a:extLst>
          </p:cNvPr>
          <p:cNvSpPr txBox="1"/>
          <p:nvPr/>
        </p:nvSpPr>
        <p:spPr>
          <a:xfrm>
            <a:off x="928017" y="8900908"/>
            <a:ext cx="163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contraindication.diseaseStatus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63456B0-C7BA-42F6-92AA-2B844BA73EE5}"/>
              </a:ext>
            </a:extLst>
          </p:cNvPr>
          <p:cNvSpPr txBox="1"/>
          <p:nvPr/>
        </p:nvSpPr>
        <p:spPr>
          <a:xfrm>
            <a:off x="2505307" y="9027371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017D943-2733-4567-B41A-0D2D49733B8A}"/>
              </a:ext>
            </a:extLst>
          </p:cNvPr>
          <p:cNvSpPr txBox="1"/>
          <p:nvPr/>
        </p:nvSpPr>
        <p:spPr>
          <a:xfrm>
            <a:off x="1441836" y="8417097"/>
            <a:ext cx="9628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E7B6B43F-28F7-41D7-A0D3-5AD22E9AE6CB}"/>
              </a:ext>
            </a:extLst>
          </p:cNvPr>
          <p:cNvSpPr txBox="1"/>
          <p:nvPr/>
        </p:nvSpPr>
        <p:spPr>
          <a:xfrm>
            <a:off x="2512463" y="8747304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E03C4D9-FE49-4962-B768-4329A7DAF43C}"/>
              </a:ext>
            </a:extLst>
          </p:cNvPr>
          <p:cNvSpPr txBox="1"/>
          <p:nvPr/>
        </p:nvSpPr>
        <p:spPr>
          <a:xfrm>
            <a:off x="3463843" y="7735357"/>
            <a:ext cx="8123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D4810903-0504-49D9-B26F-0B03F7A407EE}"/>
              </a:ext>
            </a:extLst>
          </p:cNvPr>
          <p:cNvSpPr txBox="1"/>
          <p:nvPr/>
        </p:nvSpPr>
        <p:spPr>
          <a:xfrm>
            <a:off x="1560699" y="7840388"/>
            <a:ext cx="1503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.diseaseSymptomProcedure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E8B8EE-4EA4-4E20-A1E9-9381C6578D0E}"/>
              </a:ext>
            </a:extLst>
          </p:cNvPr>
          <p:cNvSpPr txBox="1"/>
          <p:nvPr/>
        </p:nvSpPr>
        <p:spPr>
          <a:xfrm>
            <a:off x="2964243" y="8128382"/>
            <a:ext cx="8633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.diseaseStatus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962E2590-6A38-46BD-AB0F-69DA6BDB2A2F}"/>
              </a:ext>
            </a:extLst>
          </p:cNvPr>
          <p:cNvSpPr txBox="1"/>
          <p:nvPr/>
        </p:nvSpPr>
        <p:spPr>
          <a:xfrm>
            <a:off x="4166016" y="8094303"/>
            <a:ext cx="9421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.intendedEffect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.reference</a:t>
            </a:r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Office PowerPoint</Application>
  <PresentationFormat>Grand écran</PresentationFormat>
  <Paragraphs>71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106</cp:revision>
  <dcterms:created xsi:type="dcterms:W3CDTF">2020-01-10T14:54:47Z</dcterms:created>
  <dcterms:modified xsi:type="dcterms:W3CDTF">2021-05-07T12:20:56Z</dcterms:modified>
</cp:coreProperties>
</file>