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02AABB17-DB47-43B2-B87C-DBF28EB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363" y="2965080"/>
            <a:ext cx="937435" cy="13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6D649-C2E1-40D7-9802-7B819B97CD7C}"/>
              </a:ext>
            </a:extLst>
          </p:cNvPr>
          <p:cNvSpPr/>
          <p:nvPr/>
        </p:nvSpPr>
        <p:spPr>
          <a:xfrm>
            <a:off x="8948056" y="4576575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C2CFF-DEFC-4021-82F5-1A4DA6934FE0}"/>
              </a:ext>
            </a:extLst>
          </p:cNvPr>
          <p:cNvSpPr/>
          <p:nvPr/>
        </p:nvSpPr>
        <p:spPr>
          <a:xfrm>
            <a:off x="3041326" y="4585760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1880" y="2965080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1054355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1189649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Owner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9072468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9207762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3269497" y="3917355"/>
            <a:ext cx="5678559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3083767" y="3395680"/>
            <a:ext cx="584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RESTful API: {create, update, delete, patch}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670490" y="3965618"/>
            <a:ext cx="469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(HTTP PUT, POST, DELETE, PATCH)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7A553F80-75A0-4C35-A29C-830EB33FA348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 rot="5400000">
            <a:off x="6092737" y="1800509"/>
            <a:ext cx="9185" cy="5906730"/>
          </a:xfrm>
          <a:prstGeom prst="curvedConnector3">
            <a:avLst>
              <a:gd name="adj1" fmla="val 2588841"/>
            </a:avLst>
          </a:prstGeom>
          <a:ln w="3810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3227057" y="4475545"/>
            <a:ext cx="549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items inserted, updated, deleted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</cp:revision>
  <dcterms:created xsi:type="dcterms:W3CDTF">2020-04-16T07:50:29Z</dcterms:created>
  <dcterms:modified xsi:type="dcterms:W3CDTF">2020-04-16T10:18:17Z</dcterms:modified>
</cp:coreProperties>
</file>