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5B271AAC-3253-49A4-81F6-BE6D2D00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134" y="3282544"/>
            <a:ext cx="937435" cy="1333900"/>
          </a:xfrm>
          <a:prstGeom prst="rect">
            <a:avLst/>
          </a:prstGeom>
        </p:spPr>
      </p:pic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37983" y="3235671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1446247" y="3334634"/>
            <a:ext cx="2071396" cy="2189968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 dirty="0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Message Receiver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1581541" y="3390619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Consumer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8708571" y="3334633"/>
            <a:ext cx="2071396" cy="2189966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 dirty="0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Message Sender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8843865" y="3390619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8120944" y="4930332"/>
            <a:ext cx="486989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4612432" y="5053995"/>
            <a:ext cx="296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(Response message)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4037252" y="3289469"/>
            <a:ext cx="421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Full catalog or catalog update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exported in a FHIR message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ADBD624-B1BB-4B0A-9457-DE51CA25AAFD}"/>
              </a:ext>
            </a:extLst>
          </p:cNvPr>
          <p:cNvSpPr txBox="1"/>
          <p:nvPr/>
        </p:nvSpPr>
        <p:spPr>
          <a:xfrm>
            <a:off x="4847465" y="4063110"/>
            <a:ext cx="259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(Request message)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DF539F0-A669-4BF0-AE6F-A694ED7C8838}"/>
              </a:ext>
            </a:extLst>
          </p:cNvPr>
          <p:cNvCxnSpPr>
            <a:cxnSpLocks/>
          </p:cNvCxnSpPr>
          <p:nvPr/>
        </p:nvCxnSpPr>
        <p:spPr>
          <a:xfrm flipH="1">
            <a:off x="3640706" y="3704968"/>
            <a:ext cx="489856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774C049-C5ED-4747-ABA0-A628FF5DCAD3}"/>
              </a:ext>
            </a:extLst>
          </p:cNvPr>
          <p:cNvSpPr txBox="1"/>
          <p:nvPr/>
        </p:nvSpPr>
        <p:spPr>
          <a:xfrm>
            <a:off x="3713374" y="4699499"/>
            <a:ext cx="446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Acknowledgement of integration</a:t>
            </a:r>
          </a:p>
        </p:txBody>
      </p:sp>
      <p:sp>
        <p:nvSpPr>
          <p:cNvPr id="3" name="Flèche : angle droit 2">
            <a:extLst>
              <a:ext uri="{FF2B5EF4-FFF2-40B4-BE49-F238E27FC236}">
                <a16:creationId xmlns:a16="http://schemas.microsoft.com/office/drawing/2014/main" id="{022DDD0E-5E88-4266-AE91-FC1E5DFB9C02}"/>
              </a:ext>
            </a:extLst>
          </p:cNvPr>
          <p:cNvSpPr/>
          <p:nvPr/>
        </p:nvSpPr>
        <p:spPr>
          <a:xfrm>
            <a:off x="5878289" y="5593579"/>
            <a:ext cx="4217433" cy="701464"/>
          </a:xfrm>
          <a:prstGeom prst="bentUpArrow">
            <a:avLst>
              <a:gd name="adj1" fmla="val 50000"/>
              <a:gd name="adj2" fmla="val 50000"/>
              <a:gd name="adj3" fmla="val 32243"/>
            </a:avLst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angle droit 20">
            <a:extLst>
              <a:ext uri="{FF2B5EF4-FFF2-40B4-BE49-F238E27FC236}">
                <a16:creationId xmlns:a16="http://schemas.microsoft.com/office/drawing/2014/main" id="{2A941E4A-35C3-4446-8C5B-1599B89A975D}"/>
              </a:ext>
            </a:extLst>
          </p:cNvPr>
          <p:cNvSpPr/>
          <p:nvPr/>
        </p:nvSpPr>
        <p:spPr>
          <a:xfrm flipH="1">
            <a:off x="2096277" y="5593579"/>
            <a:ext cx="4054354" cy="701464"/>
          </a:xfrm>
          <a:prstGeom prst="bentUpArrow">
            <a:avLst>
              <a:gd name="adj1" fmla="val 50000"/>
              <a:gd name="adj2" fmla="val 50000"/>
              <a:gd name="adj3" fmla="val 32243"/>
            </a:avLst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498186" y="5878405"/>
            <a:ext cx="529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Any convenient message transfer layer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17</cp:revision>
  <dcterms:created xsi:type="dcterms:W3CDTF">2020-04-16T07:50:29Z</dcterms:created>
  <dcterms:modified xsi:type="dcterms:W3CDTF">2020-04-16T10:20:59Z</dcterms:modified>
</cp:coreProperties>
</file>