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6E648-6DA2-49B1-ADCB-B8DBAE15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002579-1D85-418D-981A-F8980D7C4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358B0F-97BD-4D94-A9D0-18D77A86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85CCB-723F-4D85-AC26-1B4B6543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46963-CB32-4F1D-8460-D718B4B7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20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6013A-ECB2-4B31-A3DD-E549F266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965FD6-17B7-4E29-8872-70D2D4552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59712D-C242-4D5C-80DD-CE80D212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13AAC4-49D6-4838-A451-3D6F95D8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2279F8-5C27-4AD8-AAD9-8A250578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3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1051AD-9589-4B33-B151-4407ECB74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4012BF-5CDE-4D6C-B991-220A0724E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8B392B-D747-4E99-9ED0-FBCC04DF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748F8A-17BE-4372-8680-9BEDE081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720CA4-36C6-4197-8C73-14B50812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2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072BA-E7F3-4033-AB7F-325C2440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C121A-E9D7-4048-9675-B587CDF5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508CF4-A6C5-43D7-BFA0-8F4115DD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573833-0107-4C19-AB88-2FBFFC22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AF1B8D-94FA-4B16-BE65-88E4016D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2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246A8-7DD8-4914-9FAB-B5D0F20C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68C993-2CFA-46E6-B0D9-B112D9A1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09E73-92DC-4D56-9FB2-F2376F11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9D962A-A451-4FBC-97F7-5304C909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D1E121-0868-453F-BF07-2A2C9B15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9B411-0F9A-4863-B026-3654B60D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9D6DD0-1467-44F5-982C-F12AF9A99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50B936-C36C-420A-949E-5DD8642D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D64DE6-ABB8-4950-AC5A-77D65718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44811D-BCE6-4B08-8F82-F51F681E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A1A220-E531-4DC8-B4BC-92A04434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5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5ADE2-C270-4219-AF84-AA0A26CE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B5C91D-FA15-494E-82F5-F6849D526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06869F-3A3F-4E6A-971C-B1CD35782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E377AA-0A1D-4CE6-9352-8C16C1E20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CAA2D5-F23B-46E8-9037-6CDA1951A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E33258-C918-45D8-8094-EA4B031A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5DDAF1-28F0-4A01-8798-EB3E5CAA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17C05F-B48D-4F67-86F1-B855A1D1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5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886A7-A458-463E-9709-87487CFA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1B8D57-9E8E-4562-B554-3972EFE7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C7C75C-874D-4B32-92AE-189E610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ADE4EA-BC37-4FD3-96DA-8E9D6ECA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53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B82AB0-9B2D-4A62-A6A2-40DD544C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B4C99E-B099-4469-826E-B45EAD48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C2C0D-906A-41B2-AD6D-70224848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6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D7091C-8197-4B9C-9012-47AC2A00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06E961-E7C9-4E94-9051-7AEBAC2C4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989A00-3278-4778-8AC1-F740A0F5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4396DC-5EA8-4EBD-884A-8AB21304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C58E33-F8CC-4ECE-B9C3-AE167540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D9A299-251F-4FF7-8529-C667318B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8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04B01-A4C9-46DB-9B22-5D508E11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0D0DA0-882F-45F5-B4F6-C741345B1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07444F-A88D-408A-AEE7-6D9BA157E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70F68-3461-4FA9-BD96-D27DCACC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198931-9F18-43E0-BE11-479D943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F8111C-855F-4469-A3D7-74734848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9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164942-1027-44E0-AA37-B8D5FA56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58EC6C-4170-4A7D-A4E5-864252C6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D3E946-A4E0-4247-801F-016457F42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071C-6584-4EA9-9D18-9F2D6E54A93B}" type="datetimeFigureOut">
              <a:rPr lang="fr-FR" smtClean="0"/>
              <a:t>16/04/2020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AD220-756F-4239-85E4-865567ECE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8D1829-9D7B-46F5-B77D-976507CA7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2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isk-database-cylinder-metal-30333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 descr="Une image contenant casserole&#10;&#10;Description générée automatiquement">
            <a:extLst>
              <a:ext uri="{FF2B5EF4-FFF2-40B4-BE49-F238E27FC236}">
                <a16:creationId xmlns:a16="http://schemas.microsoft.com/office/drawing/2014/main" id="{5B271AAC-3253-49A4-81F6-BE6D2D006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50592" y="3011953"/>
            <a:ext cx="937435" cy="1333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76D649-C2E1-40D7-9802-7B819B97CD7C}"/>
              </a:ext>
            </a:extLst>
          </p:cNvPr>
          <p:cNvSpPr/>
          <p:nvPr/>
        </p:nvSpPr>
        <p:spPr>
          <a:xfrm>
            <a:off x="7772400" y="4576575"/>
            <a:ext cx="205276" cy="172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5C2CFF-DEFC-4021-82F5-1A4DA6934FE0}"/>
              </a:ext>
            </a:extLst>
          </p:cNvPr>
          <p:cNvSpPr/>
          <p:nvPr/>
        </p:nvSpPr>
        <p:spPr>
          <a:xfrm>
            <a:off x="4151676" y="4585760"/>
            <a:ext cx="205276" cy="172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Une image contenant casserole&#10;&#10;Description générée automatiquement">
            <a:extLst>
              <a:ext uri="{FF2B5EF4-FFF2-40B4-BE49-F238E27FC236}">
                <a16:creationId xmlns:a16="http://schemas.microsoft.com/office/drawing/2014/main" id="{46433D86-C25E-4C84-86D4-9A182D43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926224" y="2965080"/>
            <a:ext cx="937435" cy="133390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C6EE1D3-ADE5-419B-A422-1F01C83C8A86}"/>
              </a:ext>
            </a:extLst>
          </p:cNvPr>
          <p:cNvSpPr/>
          <p:nvPr/>
        </p:nvSpPr>
        <p:spPr>
          <a:xfrm>
            <a:off x="2164705" y="3467983"/>
            <a:ext cx="2071396" cy="1197329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sz="2400" b="1">
                <a:solidFill>
                  <a:srgbClr val="FF33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FHIR Client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60C103-A28B-40BC-94C2-6423A2EAA166}"/>
              </a:ext>
            </a:extLst>
          </p:cNvPr>
          <p:cNvSpPr txBox="1"/>
          <p:nvPr/>
        </p:nvSpPr>
        <p:spPr>
          <a:xfrm>
            <a:off x="2299999" y="3467983"/>
            <a:ext cx="180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Catalog Consumer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F597823-6485-47C7-BD28-5F5C8B2B6D64}"/>
              </a:ext>
            </a:extLst>
          </p:cNvPr>
          <p:cNvSpPr/>
          <p:nvPr/>
        </p:nvSpPr>
        <p:spPr>
          <a:xfrm>
            <a:off x="7896812" y="3467983"/>
            <a:ext cx="2071396" cy="1197329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sz="2400" b="1">
                <a:solidFill>
                  <a:srgbClr val="FF33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FHIR Server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3147CC6-0921-414A-9565-F1D14B856D4D}"/>
              </a:ext>
            </a:extLst>
          </p:cNvPr>
          <p:cNvSpPr txBox="1"/>
          <p:nvPr/>
        </p:nvSpPr>
        <p:spPr>
          <a:xfrm>
            <a:off x="8032106" y="3467983"/>
            <a:ext cx="180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Catalog Custodian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ACE35D9-1E91-47E5-8025-409B7C995238}"/>
              </a:ext>
            </a:extLst>
          </p:cNvPr>
          <p:cNvCxnSpPr>
            <a:cxnSpLocks/>
          </p:cNvCxnSpPr>
          <p:nvPr/>
        </p:nvCxnSpPr>
        <p:spPr>
          <a:xfrm>
            <a:off x="4478694" y="4066647"/>
            <a:ext cx="3265714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2EBB2F1-D3F0-4714-B18E-0EEF90F96B8F}"/>
              </a:ext>
            </a:extLst>
          </p:cNvPr>
          <p:cNvSpPr txBox="1"/>
          <p:nvPr/>
        </p:nvSpPr>
        <p:spPr>
          <a:xfrm>
            <a:off x="3848429" y="3544972"/>
            <a:ext cx="4348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RESTful API: {search}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8F76B1F-38FF-4524-B2FE-A58F0BA8D822}"/>
              </a:ext>
            </a:extLst>
          </p:cNvPr>
          <p:cNvSpPr txBox="1"/>
          <p:nvPr/>
        </p:nvSpPr>
        <p:spPr>
          <a:xfrm>
            <a:off x="3848429" y="4114910"/>
            <a:ext cx="4348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(HTTP GET)</a:t>
            </a:r>
          </a:p>
        </p:txBody>
      </p:sp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7A553F80-75A0-4C35-A29C-830EB33FA348}"/>
              </a:ext>
            </a:extLst>
          </p:cNvPr>
          <p:cNvCxnSpPr>
            <a:cxnSpLocks/>
            <a:stCxn id="5" idx="2"/>
            <a:endCxn id="17" idx="2"/>
          </p:cNvCxnSpPr>
          <p:nvPr/>
        </p:nvCxnSpPr>
        <p:spPr>
          <a:xfrm rot="5400000">
            <a:off x="6060084" y="2943512"/>
            <a:ext cx="9185" cy="3620724"/>
          </a:xfrm>
          <a:prstGeom prst="curvedConnector3">
            <a:avLst>
              <a:gd name="adj1" fmla="val 2588841"/>
            </a:avLst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7C26DED-CBE5-40EF-9E30-4175E8DD4452}"/>
              </a:ext>
            </a:extLst>
          </p:cNvPr>
          <p:cNvSpPr txBox="1"/>
          <p:nvPr/>
        </p:nvSpPr>
        <p:spPr>
          <a:xfrm>
            <a:off x="4002384" y="4921989"/>
            <a:ext cx="404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Catalog imported by pages</a:t>
            </a:r>
          </a:p>
        </p:txBody>
      </p:sp>
    </p:spTree>
    <p:extLst>
      <p:ext uri="{BB962C8B-B14F-4D97-AF65-F5344CB8AC3E}">
        <p14:creationId xmlns:p14="http://schemas.microsoft.com/office/powerpoint/2010/main" val="34103414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22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10</cp:revision>
  <dcterms:created xsi:type="dcterms:W3CDTF">2020-04-16T07:50:29Z</dcterms:created>
  <dcterms:modified xsi:type="dcterms:W3CDTF">2020-04-16T10:15:04Z</dcterms:modified>
</cp:coreProperties>
</file>