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>
            <a:extLst>
              <a:ext uri="{FF2B5EF4-FFF2-40B4-BE49-F238E27FC236}">
                <a16:creationId xmlns:a16="http://schemas.microsoft.com/office/drawing/2014/main" id="{ED2CD241-18F7-4D9F-BB72-9F11D047D02B}"/>
              </a:ext>
            </a:extLst>
          </p:cNvPr>
          <p:cNvSpPr txBox="1"/>
          <p:nvPr/>
        </p:nvSpPr>
        <p:spPr>
          <a:xfrm>
            <a:off x="3733657" y="1573703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9F684523-EF53-40EA-BE4F-7B5FAAE398B3}"/>
              </a:ext>
            </a:extLst>
          </p:cNvPr>
          <p:cNvCxnSpPr>
            <a:cxnSpLocks/>
            <a:stCxn id="103" idx="0"/>
            <a:endCxn id="48" idx="3"/>
          </p:cNvCxnSpPr>
          <p:nvPr/>
        </p:nvCxnSpPr>
        <p:spPr>
          <a:xfrm rot="16200000" flipV="1">
            <a:off x="3680773" y="1607028"/>
            <a:ext cx="1301068" cy="126183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8053EE9-1E6C-4A87-9190-F425953D2B44}"/>
              </a:ext>
            </a:extLst>
          </p:cNvPr>
          <p:cNvSpPr/>
          <p:nvPr/>
        </p:nvSpPr>
        <p:spPr>
          <a:xfrm>
            <a:off x="1554552" y="1018840"/>
            <a:ext cx="2145838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CatalogHeader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313F2F5-4117-4066-97BD-71DBA304BFC0}"/>
              </a:ext>
            </a:extLst>
          </p:cNvPr>
          <p:cNvSpPr txBox="1"/>
          <p:nvPr/>
        </p:nvSpPr>
        <p:spPr>
          <a:xfrm>
            <a:off x="2915253" y="2483090"/>
            <a:ext cx="18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catalogReference</a:t>
            </a:r>
          </a:p>
        </p:txBody>
      </p:sp>
      <p:cxnSp>
        <p:nvCxnSpPr>
          <p:cNvPr id="50" name="Connecteur : en angle 49">
            <a:extLst>
              <a:ext uri="{FF2B5EF4-FFF2-40B4-BE49-F238E27FC236}">
                <a16:creationId xmlns:a16="http://schemas.microsoft.com/office/drawing/2014/main" id="{67FA7B2F-F17B-4CAF-82E3-2778E5E5D6C7}"/>
              </a:ext>
            </a:extLst>
          </p:cNvPr>
          <p:cNvCxnSpPr>
            <a:cxnSpLocks/>
            <a:stCxn id="70" idx="1"/>
            <a:endCxn id="52" idx="0"/>
          </p:cNvCxnSpPr>
          <p:nvPr/>
        </p:nvCxnSpPr>
        <p:spPr>
          <a:xfrm rot="10800000" flipV="1">
            <a:off x="1651785" y="3842040"/>
            <a:ext cx="1951373" cy="92414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66D8FF2-C5FB-4139-8CAC-E76DE3AB1704}"/>
              </a:ext>
            </a:extLst>
          </p:cNvPr>
          <p:cNvSpPr/>
          <p:nvPr/>
        </p:nvSpPr>
        <p:spPr>
          <a:xfrm>
            <a:off x="731017" y="4766188"/>
            <a:ext cx="1841533" cy="56109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Ingredient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2E4207F-4D23-4539-B140-E15CB7100881}"/>
              </a:ext>
            </a:extLst>
          </p:cNvPr>
          <p:cNvSpPr txBox="1"/>
          <p:nvPr/>
        </p:nvSpPr>
        <p:spPr>
          <a:xfrm>
            <a:off x="1686010" y="4351490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CB7C339-5AD2-4331-BA08-AB3A9856588E}"/>
              </a:ext>
            </a:extLst>
          </p:cNvPr>
          <p:cNvSpPr txBox="1"/>
          <p:nvPr/>
        </p:nvSpPr>
        <p:spPr>
          <a:xfrm>
            <a:off x="1231751" y="548680"/>
            <a:ext cx="268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The medication formulary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8668EF6-A4EC-4EEB-9E07-672BDC0586F6}"/>
              </a:ext>
            </a:extLst>
          </p:cNvPr>
          <p:cNvSpPr txBox="1"/>
          <p:nvPr/>
        </p:nvSpPr>
        <p:spPr>
          <a:xfrm>
            <a:off x="4943872" y="2060848"/>
            <a:ext cx="190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medication in the formulary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F95B2A5-3842-4C38-9A84-A0BE8A229F2F}"/>
              </a:ext>
            </a:extLst>
          </p:cNvPr>
          <p:cNvSpPr txBox="1"/>
          <p:nvPr/>
        </p:nvSpPr>
        <p:spPr>
          <a:xfrm>
            <a:off x="636397" y="5431240"/>
            <a:ext cx="214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Detailed description of an ingredient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8C7BCB8-DC24-4FC9-850E-B52DB74CB4F7}"/>
              </a:ext>
            </a:extLst>
          </p:cNvPr>
          <p:cNvSpPr/>
          <p:nvPr/>
        </p:nvSpPr>
        <p:spPr>
          <a:xfrm>
            <a:off x="4520468" y="2897810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59F837-9914-45C5-8D60-FFF7961EB577}"/>
              </a:ext>
            </a:extLst>
          </p:cNvPr>
          <p:cNvSpPr/>
          <p:nvPr/>
        </p:nvSpPr>
        <p:spPr>
          <a:xfrm>
            <a:off x="5072434" y="2897810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BC94CE-C60D-4EEA-BB9C-697F9786597A}"/>
              </a:ext>
            </a:extLst>
          </p:cNvPr>
          <p:cNvSpPr/>
          <p:nvPr/>
        </p:nvSpPr>
        <p:spPr>
          <a:xfrm>
            <a:off x="5990843" y="2933595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483320C-A02F-4CA1-AA36-2241A366F566}"/>
              </a:ext>
            </a:extLst>
          </p:cNvPr>
          <p:cNvSpPr/>
          <p:nvPr/>
        </p:nvSpPr>
        <p:spPr>
          <a:xfrm>
            <a:off x="5977532" y="3685794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FFCD4C86-9653-4757-B246-CC6820CCEDA1}"/>
              </a:ext>
            </a:extLst>
          </p:cNvPr>
          <p:cNvCxnSpPr>
            <a:cxnSpLocks/>
            <a:stCxn id="62" idx="0"/>
            <a:endCxn id="62" idx="3"/>
          </p:cNvCxnSpPr>
          <p:nvPr/>
        </p:nvCxnSpPr>
        <p:spPr>
          <a:xfrm rot="16200000" flipH="1">
            <a:off x="6165462" y="2929476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7B2B8E8C-47F8-487A-B682-71B73D599797}"/>
              </a:ext>
            </a:extLst>
          </p:cNvPr>
          <p:cNvSpPr txBox="1"/>
          <p:nvPr/>
        </p:nvSpPr>
        <p:spPr>
          <a:xfrm>
            <a:off x="6521003" y="2617644"/>
            <a:ext cx="419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relatedMedicationKnowledge.reference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4FF49D4-6F61-45C6-AAB9-CAA50F5B7690}"/>
              </a:ext>
            </a:extLst>
          </p:cNvPr>
          <p:cNvSpPr txBox="1"/>
          <p:nvPr/>
        </p:nvSpPr>
        <p:spPr>
          <a:xfrm>
            <a:off x="1012838" y="3500171"/>
            <a:ext cx="262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ingredient.itemReference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6FBB79-57D4-4C6D-9D59-93903A3C9351}"/>
              </a:ext>
            </a:extLst>
          </p:cNvPr>
          <p:cNvSpPr/>
          <p:nvPr/>
        </p:nvSpPr>
        <p:spPr>
          <a:xfrm>
            <a:off x="3603157" y="3679781"/>
            <a:ext cx="539154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AA2A329-B337-48DA-923E-63174CB0C5C3}"/>
              </a:ext>
            </a:extLst>
          </p:cNvPr>
          <p:cNvSpPr txBox="1"/>
          <p:nvPr/>
        </p:nvSpPr>
        <p:spPr>
          <a:xfrm>
            <a:off x="6639577" y="2890638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8BF6AB2-244E-4E4C-BB7F-820AEF7F0F93}"/>
              </a:ext>
            </a:extLst>
          </p:cNvPr>
          <p:cNvSpPr/>
          <p:nvPr/>
        </p:nvSpPr>
        <p:spPr>
          <a:xfrm>
            <a:off x="8293684" y="4243305"/>
            <a:ext cx="2233710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ClinicalUseIssue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E3F0BACF-FDB4-4C30-8284-EDDB00D95AB8}"/>
              </a:ext>
            </a:extLst>
          </p:cNvPr>
          <p:cNvCxnSpPr>
            <a:cxnSpLocks/>
            <a:stCxn id="63" idx="3"/>
            <a:endCxn id="72" idx="0"/>
          </p:cNvCxnSpPr>
          <p:nvPr/>
        </p:nvCxnSpPr>
        <p:spPr>
          <a:xfrm>
            <a:off x="6318531" y="3848054"/>
            <a:ext cx="3092008" cy="39525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11F92BB6-9CA1-43DC-AAEE-F77E2F2AF8BE}"/>
              </a:ext>
            </a:extLst>
          </p:cNvPr>
          <p:cNvSpPr txBox="1"/>
          <p:nvPr/>
        </p:nvSpPr>
        <p:spPr>
          <a:xfrm>
            <a:off x="9462368" y="3820852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A357DC6-0764-40E3-BB9C-AD09AF822401}"/>
              </a:ext>
            </a:extLst>
          </p:cNvPr>
          <p:cNvSpPr txBox="1"/>
          <p:nvPr/>
        </p:nvSpPr>
        <p:spPr>
          <a:xfrm>
            <a:off x="6329053" y="3460694"/>
            <a:ext cx="459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administrationGuideline.indicationReference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21CB7F-FC44-4099-BC6E-5BB3807499DE}"/>
              </a:ext>
            </a:extLst>
          </p:cNvPr>
          <p:cNvSpPr/>
          <p:nvPr/>
        </p:nvSpPr>
        <p:spPr>
          <a:xfrm>
            <a:off x="7891441" y="5351132"/>
            <a:ext cx="2635953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DocumentReference</a:t>
            </a:r>
          </a:p>
        </p:txBody>
      </p: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99974CE7-5DE4-43C9-9249-696F641694BB}"/>
              </a:ext>
            </a:extLst>
          </p:cNvPr>
          <p:cNvCxnSpPr>
            <a:cxnSpLocks/>
            <a:stCxn id="63" idx="2"/>
            <a:endCxn id="85" idx="1"/>
          </p:cNvCxnSpPr>
          <p:nvPr/>
        </p:nvCxnSpPr>
        <p:spPr>
          <a:xfrm rot="16200000" flipH="1">
            <a:off x="6175551" y="3982794"/>
            <a:ext cx="1688370" cy="174340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FC633AE1-FD18-4F18-8AFF-3DA47F906EFF}"/>
              </a:ext>
            </a:extLst>
          </p:cNvPr>
          <p:cNvSpPr txBox="1"/>
          <p:nvPr/>
        </p:nvSpPr>
        <p:spPr>
          <a:xfrm>
            <a:off x="6171856" y="4065078"/>
            <a:ext cx="212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monograph.source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C1527532-B712-4269-80FA-5AF8F94A3788}"/>
              </a:ext>
            </a:extLst>
          </p:cNvPr>
          <p:cNvSpPr txBox="1"/>
          <p:nvPr/>
        </p:nvSpPr>
        <p:spPr>
          <a:xfrm>
            <a:off x="7289698" y="5205459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D1148D1-CCEB-4F14-927E-40FD38C48266}"/>
              </a:ext>
            </a:extLst>
          </p:cNvPr>
          <p:cNvSpPr/>
          <p:nvPr/>
        </p:nvSpPr>
        <p:spPr>
          <a:xfrm>
            <a:off x="4109918" y="5476572"/>
            <a:ext cx="1693939" cy="7346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Organization</a:t>
            </a:r>
          </a:p>
        </p:txBody>
      </p: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57A7977F-AA5D-4902-87AA-D9AE6CC4C34C}"/>
              </a:ext>
            </a:extLst>
          </p:cNvPr>
          <p:cNvCxnSpPr>
            <a:cxnSpLocks/>
            <a:stCxn id="70" idx="2"/>
            <a:endCxn id="93" idx="1"/>
          </p:cNvCxnSpPr>
          <p:nvPr/>
        </p:nvCxnSpPr>
        <p:spPr>
          <a:xfrm rot="16200000" flipH="1">
            <a:off x="3071518" y="4805517"/>
            <a:ext cx="1839617" cy="23718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F55044E6-E22B-4978-AE3C-3296A2509990}"/>
              </a:ext>
            </a:extLst>
          </p:cNvPr>
          <p:cNvSpPr txBox="1"/>
          <p:nvPr/>
        </p:nvSpPr>
        <p:spPr>
          <a:xfrm>
            <a:off x="2480123" y="4009880"/>
            <a:ext cx="154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manufacturer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A01A06B-4344-4314-9860-AD2632904CBC}"/>
              </a:ext>
            </a:extLst>
          </p:cNvPr>
          <p:cNvSpPr txBox="1"/>
          <p:nvPr/>
        </p:nvSpPr>
        <p:spPr>
          <a:xfrm>
            <a:off x="3336476" y="5637637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0..1</a:t>
            </a:r>
          </a:p>
        </p:txBody>
      </p: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2573C4F8-5660-4FF3-8C7B-2D09B228B1E5}"/>
              </a:ext>
            </a:extLst>
          </p:cNvPr>
          <p:cNvCxnSpPr>
            <a:cxnSpLocks/>
            <a:stCxn id="102" idx="2"/>
            <a:endCxn id="93" idx="0"/>
          </p:cNvCxnSpPr>
          <p:nvPr/>
        </p:nvCxnSpPr>
        <p:spPr>
          <a:xfrm rot="16200000" flipH="1">
            <a:off x="4029319" y="4549003"/>
            <a:ext cx="1472108" cy="383029"/>
          </a:xfrm>
          <a:prstGeom prst="bentConnector3">
            <a:avLst>
              <a:gd name="adj1" fmla="val 62043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9A493B72-12B6-44AD-83C1-CF900B7797EE}"/>
              </a:ext>
            </a:extLst>
          </p:cNvPr>
          <p:cNvSpPr txBox="1"/>
          <p:nvPr/>
        </p:nvSpPr>
        <p:spPr>
          <a:xfrm>
            <a:off x="4992049" y="5029491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E7402E6A-87D2-40D1-AE22-D2B81FE8F669}"/>
              </a:ext>
            </a:extLst>
          </p:cNvPr>
          <p:cNvSpPr txBox="1"/>
          <p:nvPr/>
        </p:nvSpPr>
        <p:spPr>
          <a:xfrm>
            <a:off x="4560627" y="4015078"/>
            <a:ext cx="120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regulatory.regulatory</a:t>
            </a:r>
          </a:p>
          <a:p>
            <a:r>
              <a:rPr lang="en-US" noProof="1"/>
              <a:t>Authority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7EBDF77-BAB1-4174-8FF0-57AC56D8A81B}"/>
              </a:ext>
            </a:extLst>
          </p:cNvPr>
          <p:cNvSpPr/>
          <p:nvPr/>
        </p:nvSpPr>
        <p:spPr>
          <a:xfrm>
            <a:off x="4340802" y="3679944"/>
            <a:ext cx="466113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026133A-4229-4E97-98AF-EB7D4A1B43BD}"/>
              </a:ext>
            </a:extLst>
          </p:cNvPr>
          <p:cNvSpPr/>
          <p:nvPr/>
        </p:nvSpPr>
        <p:spPr>
          <a:xfrm>
            <a:off x="3573944" y="2888479"/>
            <a:ext cx="2776560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MKextended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MedicationKnowledge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59</Words>
  <Application>Microsoft Office PowerPoint</Application>
  <PresentationFormat>Grand écran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30</cp:revision>
  <dcterms:created xsi:type="dcterms:W3CDTF">2020-01-10T14:54:47Z</dcterms:created>
  <dcterms:modified xsi:type="dcterms:W3CDTF">2020-01-30T19:55:29Z</dcterms:modified>
</cp:coreProperties>
</file>