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07/01/2021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5145945" y="2496238"/>
            <a:ext cx="142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i="1" noProof="1">
                <a:solidFill>
                  <a:schemeClr val="tx1"/>
                </a:solidFill>
              </a:rPr>
              <a:t>A medical device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4C974C-DB2F-4682-BF37-E5EE73D29411}"/>
              </a:ext>
            </a:extLst>
          </p:cNvPr>
          <p:cNvSpPr/>
          <p:nvPr/>
        </p:nvSpPr>
        <p:spPr>
          <a:xfrm>
            <a:off x="5582446" y="3129287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AEF37-BE16-41F5-A33B-0A84EFE3DF66}"/>
              </a:ext>
            </a:extLst>
          </p:cNvPr>
          <p:cNvSpPr/>
          <p:nvPr/>
        </p:nvSpPr>
        <p:spPr>
          <a:xfrm>
            <a:off x="6134412" y="3129287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9B58A0-C40C-4E52-BF23-72924550E3EC}"/>
              </a:ext>
            </a:extLst>
          </p:cNvPr>
          <p:cNvSpPr/>
          <p:nvPr/>
        </p:nvSpPr>
        <p:spPr>
          <a:xfrm>
            <a:off x="7052821" y="3165322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3DCC3D-F00F-4A3B-B3E9-1AA7B0D6911F}"/>
              </a:ext>
            </a:extLst>
          </p:cNvPr>
          <p:cNvSpPr/>
          <p:nvPr/>
        </p:nvSpPr>
        <p:spPr>
          <a:xfrm>
            <a:off x="7063335" y="3917521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516C08B-E656-4E4A-B0B6-18D2A2D32D0D}"/>
              </a:ext>
            </a:extLst>
          </p:cNvPr>
          <p:cNvCxnSpPr>
            <a:cxnSpLocks/>
            <a:stCxn id="53" idx="0"/>
            <a:endCxn id="53" idx="3"/>
          </p:cNvCxnSpPr>
          <p:nvPr/>
        </p:nvCxnSpPr>
        <p:spPr>
          <a:xfrm rot="16200000" flipH="1">
            <a:off x="7227440" y="3161203"/>
            <a:ext cx="162260" cy="170499"/>
          </a:xfrm>
          <a:prstGeom prst="bentConnector4">
            <a:avLst>
              <a:gd name="adj1" fmla="val -140885"/>
              <a:gd name="adj2" fmla="val 23407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8557EF42-0914-4611-94A2-C378FCA4C870}"/>
              </a:ext>
            </a:extLst>
          </p:cNvPr>
          <p:cNvSpPr txBox="1"/>
          <p:nvPr/>
        </p:nvSpPr>
        <p:spPr>
          <a:xfrm>
            <a:off x="7582981" y="2849371"/>
            <a:ext cx="34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parentDevice </a:t>
            </a:r>
            <a:r>
              <a:rPr lang="en-US" i="1" noProof="1"/>
              <a:t>(is part of)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69C40E-C7DB-4EAD-B7F6-14CA889E4DD5}"/>
              </a:ext>
            </a:extLst>
          </p:cNvPr>
          <p:cNvSpPr/>
          <p:nvPr/>
        </p:nvSpPr>
        <p:spPr>
          <a:xfrm>
            <a:off x="4665135" y="3898256"/>
            <a:ext cx="539154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C4046A4-D232-473B-9F2D-9F7674566BF4}"/>
              </a:ext>
            </a:extLst>
          </p:cNvPr>
          <p:cNvSpPr txBox="1"/>
          <p:nvPr/>
        </p:nvSpPr>
        <p:spPr>
          <a:xfrm>
            <a:off x="7701555" y="3122365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A7440C-B119-49C9-9B9C-97837351B98B}"/>
              </a:ext>
            </a:extLst>
          </p:cNvPr>
          <p:cNvSpPr/>
          <p:nvPr/>
        </p:nvSpPr>
        <p:spPr>
          <a:xfrm>
            <a:off x="8900126" y="4478458"/>
            <a:ext cx="1994629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ClinicalUseIssue</a:t>
            </a:r>
          </a:p>
        </p:txBody>
      </p: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290BAD5C-AB7C-4779-B4E3-A264AC253CEE}"/>
              </a:ext>
            </a:extLst>
          </p:cNvPr>
          <p:cNvCxnSpPr>
            <a:cxnSpLocks/>
            <a:stCxn id="58" idx="3"/>
            <a:endCxn id="79" idx="0"/>
          </p:cNvCxnSpPr>
          <p:nvPr/>
        </p:nvCxnSpPr>
        <p:spPr>
          <a:xfrm>
            <a:off x="7404334" y="4079781"/>
            <a:ext cx="2493107" cy="398677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5389545F-4984-4452-B307-860663536A2F}"/>
              </a:ext>
            </a:extLst>
          </p:cNvPr>
          <p:cNvSpPr txBox="1"/>
          <p:nvPr/>
        </p:nvSpPr>
        <p:spPr>
          <a:xfrm>
            <a:off x="9934539" y="4052579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F530B13-5A3A-4AEB-81C7-401E072832A9}"/>
              </a:ext>
            </a:extLst>
          </p:cNvPr>
          <p:cNvSpPr txBox="1"/>
          <p:nvPr/>
        </p:nvSpPr>
        <p:spPr>
          <a:xfrm>
            <a:off x="7890117" y="3764691"/>
            <a:ext cx="216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Guideline extension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181FCE-1070-4BAF-ADD0-462DC1C05C24}"/>
              </a:ext>
            </a:extLst>
          </p:cNvPr>
          <p:cNvSpPr/>
          <p:nvPr/>
        </p:nvSpPr>
        <p:spPr>
          <a:xfrm>
            <a:off x="4997131" y="6041784"/>
            <a:ext cx="2056722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Organization</a:t>
            </a:r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F9123053-3071-4616-B10E-4FB7C7CA9EC0}"/>
              </a:ext>
            </a:extLst>
          </p:cNvPr>
          <p:cNvCxnSpPr>
            <a:cxnSpLocks/>
            <a:stCxn id="11" idx="2"/>
            <a:endCxn id="89" idx="0"/>
          </p:cNvCxnSpPr>
          <p:nvPr/>
        </p:nvCxnSpPr>
        <p:spPr>
          <a:xfrm rot="16200000" flipH="1">
            <a:off x="5134329" y="5150621"/>
            <a:ext cx="1781036" cy="1290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2667A1F0-8A16-473B-A245-0CBE67791978}"/>
              </a:ext>
            </a:extLst>
          </p:cNvPr>
          <p:cNvSpPr txBox="1"/>
          <p:nvPr/>
        </p:nvSpPr>
        <p:spPr>
          <a:xfrm>
            <a:off x="5980935" y="4321363"/>
            <a:ext cx="256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manufacturerReference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74EFED4F-FE38-405C-86B3-BBBC58145B2E}"/>
              </a:ext>
            </a:extLst>
          </p:cNvPr>
          <p:cNvSpPr txBox="1"/>
          <p:nvPr/>
        </p:nvSpPr>
        <p:spPr>
          <a:xfrm>
            <a:off x="5445863" y="5686245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B988D15-0F5C-4951-8A40-BA21A83A3C85}"/>
              </a:ext>
            </a:extLst>
          </p:cNvPr>
          <p:cNvSpPr txBox="1"/>
          <p:nvPr/>
        </p:nvSpPr>
        <p:spPr>
          <a:xfrm>
            <a:off x="2038673" y="1347156"/>
            <a:ext cx="6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F70BD90F-FD89-4313-9BA2-6807BD61486A}"/>
              </a:ext>
            </a:extLst>
          </p:cNvPr>
          <p:cNvCxnSpPr>
            <a:cxnSpLocks/>
            <a:stCxn id="17" idx="0"/>
            <a:endCxn id="36" idx="2"/>
          </p:cNvCxnSpPr>
          <p:nvPr/>
        </p:nvCxnSpPr>
        <p:spPr>
          <a:xfrm rot="16200000" flipV="1">
            <a:off x="2953289" y="980656"/>
            <a:ext cx="1803908" cy="2493352"/>
          </a:xfrm>
          <a:prstGeom prst="bentConnector3">
            <a:avLst>
              <a:gd name="adj1" fmla="val 73508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F9D425-FF3A-4814-B9C3-A97951A1754F}"/>
              </a:ext>
            </a:extLst>
          </p:cNvPr>
          <p:cNvSpPr/>
          <p:nvPr/>
        </p:nvSpPr>
        <p:spPr>
          <a:xfrm>
            <a:off x="1472666" y="109090"/>
            <a:ext cx="2271802" cy="12162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57CC573-B00C-4976-86CC-012E215A1748}"/>
              </a:ext>
            </a:extLst>
          </p:cNvPr>
          <p:cNvSpPr txBox="1"/>
          <p:nvPr/>
        </p:nvSpPr>
        <p:spPr>
          <a:xfrm>
            <a:off x="2496889" y="1439665"/>
            <a:ext cx="193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3E0FBE3-24E4-4AEB-B07B-4468F80E07B6}"/>
              </a:ext>
            </a:extLst>
          </p:cNvPr>
          <p:cNvSpPr txBox="1"/>
          <p:nvPr/>
        </p:nvSpPr>
        <p:spPr>
          <a:xfrm>
            <a:off x="-26095" y="109090"/>
            <a:ext cx="14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noProof="1"/>
              <a:t>a catalog of devices handled with method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2F768F-728D-4CCA-8D21-D83D721FC7AD}"/>
              </a:ext>
            </a:extLst>
          </p:cNvPr>
          <p:cNvSpPr/>
          <p:nvPr/>
        </p:nvSpPr>
        <p:spPr>
          <a:xfrm>
            <a:off x="7916768" y="109090"/>
            <a:ext cx="2213695" cy="127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rgbClr val="FFFF00"/>
                </a:solidFill>
              </a:rPr>
              <a:t>Catalog profile of Composition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72C33B5B-AE81-4337-A063-3C000F869484}"/>
              </a:ext>
            </a:extLst>
          </p:cNvPr>
          <p:cNvCxnSpPr>
            <a:cxnSpLocks/>
            <a:stCxn id="57" idx="0"/>
            <a:endCxn id="40" idx="2"/>
          </p:cNvCxnSpPr>
          <p:nvPr/>
        </p:nvCxnSpPr>
        <p:spPr>
          <a:xfrm rot="5400000" flipH="1" flipV="1">
            <a:off x="7099200" y="1204871"/>
            <a:ext cx="1750131" cy="2098702"/>
          </a:xfrm>
          <a:prstGeom prst="bentConnector3">
            <a:avLst>
              <a:gd name="adj1" fmla="val 7423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1B57AAC5-78BC-45F2-8314-02D3DDD14B0C}"/>
              </a:ext>
            </a:extLst>
          </p:cNvPr>
          <p:cNvSpPr txBox="1"/>
          <p:nvPr/>
        </p:nvSpPr>
        <p:spPr>
          <a:xfrm>
            <a:off x="6446519" y="2777973"/>
            <a:ext cx="61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4C1B98C-7E29-450E-B919-AC43FD871321}"/>
              </a:ext>
            </a:extLst>
          </p:cNvPr>
          <p:cNvSpPr txBox="1"/>
          <p:nvPr/>
        </p:nvSpPr>
        <p:spPr>
          <a:xfrm>
            <a:off x="10130463" y="282458"/>
            <a:ext cx="204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1"/>
              <a:t>A catalog of devices handled with method 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0B55C70-3998-4376-8DCC-4E262B2575DC}"/>
              </a:ext>
            </a:extLst>
          </p:cNvPr>
          <p:cNvSpPr txBox="1"/>
          <p:nvPr/>
        </p:nvSpPr>
        <p:spPr>
          <a:xfrm>
            <a:off x="7632452" y="1447038"/>
            <a:ext cx="15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5DC401-764A-4F06-AE91-26F204CC7A94}"/>
              </a:ext>
            </a:extLst>
          </p:cNvPr>
          <p:cNvSpPr/>
          <p:nvPr/>
        </p:nvSpPr>
        <p:spPr>
          <a:xfrm>
            <a:off x="6813500" y="3129287"/>
            <a:ext cx="222828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DDAFC6-8889-41A5-A980-EAAB08538619}"/>
              </a:ext>
            </a:extLst>
          </p:cNvPr>
          <p:cNvSpPr/>
          <p:nvPr/>
        </p:nvSpPr>
        <p:spPr>
          <a:xfrm>
            <a:off x="9147981" y="6038871"/>
            <a:ext cx="1493515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Observation</a:t>
            </a:r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06E99D9A-F33A-4023-98C9-570C2B78D1C9}"/>
              </a:ext>
            </a:extLst>
          </p:cNvPr>
          <p:cNvCxnSpPr>
            <a:cxnSpLocks/>
            <a:stCxn id="79" idx="2"/>
            <a:endCxn id="32" idx="0"/>
          </p:cNvCxnSpPr>
          <p:nvPr/>
        </p:nvCxnSpPr>
        <p:spPr>
          <a:xfrm rot="5400000">
            <a:off x="9463435" y="5604865"/>
            <a:ext cx="865310" cy="270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ED75D7F4-418B-4EE7-8C91-B426DF662924}"/>
              </a:ext>
            </a:extLst>
          </p:cNvPr>
          <p:cNvSpPr txBox="1"/>
          <p:nvPr/>
        </p:nvSpPr>
        <p:spPr>
          <a:xfrm>
            <a:off x="9885433" y="5173561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extension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7DBE21F-8FE0-4F67-B02E-C0F97E28852C}"/>
              </a:ext>
            </a:extLst>
          </p:cNvPr>
          <p:cNvSpPr txBox="1"/>
          <p:nvPr/>
        </p:nvSpPr>
        <p:spPr>
          <a:xfrm>
            <a:off x="9885433" y="5669539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593E0E-7660-4421-8039-B990407D625F}"/>
              </a:ext>
            </a:extLst>
          </p:cNvPr>
          <p:cNvSpPr/>
          <p:nvPr/>
        </p:nvSpPr>
        <p:spPr>
          <a:xfrm>
            <a:off x="4643485" y="3925520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FD63C80E-988B-4680-A687-CF845F4FFCCA}"/>
              </a:ext>
            </a:extLst>
          </p:cNvPr>
          <p:cNvCxnSpPr>
            <a:cxnSpLocks/>
            <a:stCxn id="48" idx="1"/>
            <a:endCxn id="50" idx="0"/>
          </p:cNvCxnSpPr>
          <p:nvPr/>
        </p:nvCxnSpPr>
        <p:spPr>
          <a:xfrm rot="10800000" flipV="1">
            <a:off x="2585553" y="4087780"/>
            <a:ext cx="2057932" cy="692048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DE433AB-BAA4-4305-B1E7-470CA2B05998}"/>
              </a:ext>
            </a:extLst>
          </p:cNvPr>
          <p:cNvSpPr/>
          <p:nvPr/>
        </p:nvSpPr>
        <p:spPr>
          <a:xfrm>
            <a:off x="1828800" y="4779828"/>
            <a:ext cx="1513505" cy="792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ChargeItemDefinition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432A0E3-37FB-43D6-AD1D-49E58D642501}"/>
              </a:ext>
            </a:extLst>
          </p:cNvPr>
          <p:cNvSpPr txBox="1"/>
          <p:nvPr/>
        </p:nvSpPr>
        <p:spPr>
          <a:xfrm>
            <a:off x="2608567" y="4412675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B606A26-93C1-4D3C-82E9-8BCA6914F050}"/>
              </a:ext>
            </a:extLst>
          </p:cNvPr>
          <p:cNvSpPr txBox="1"/>
          <p:nvPr/>
        </p:nvSpPr>
        <p:spPr>
          <a:xfrm>
            <a:off x="2845067" y="4034851"/>
            <a:ext cx="173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Billing extension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9523E-2435-438C-B1CA-FBD07084180E}"/>
              </a:ext>
            </a:extLst>
          </p:cNvPr>
          <p:cNvSpPr/>
          <p:nvPr/>
        </p:nvSpPr>
        <p:spPr>
          <a:xfrm>
            <a:off x="4643485" y="3129286"/>
            <a:ext cx="916868" cy="25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4635922" y="3120206"/>
            <a:ext cx="2776560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MDD4Catalog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DeviceDefinition</a:t>
            </a:r>
          </a:p>
        </p:txBody>
      </p:sp>
    </p:spTree>
    <p:extLst>
      <p:ext uri="{BB962C8B-B14F-4D97-AF65-F5344CB8AC3E}">
        <p14:creationId xmlns:p14="http://schemas.microsoft.com/office/powerpoint/2010/main" val="3491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67</Words>
  <Application>Microsoft Office PowerPoint</Application>
  <PresentationFormat>Grand écran</PresentationFormat>
  <Paragraphs>26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46</cp:revision>
  <dcterms:created xsi:type="dcterms:W3CDTF">2020-01-10T14:54:47Z</dcterms:created>
  <dcterms:modified xsi:type="dcterms:W3CDTF">2021-01-07T17:40:01Z</dcterms:modified>
</cp:coreProperties>
</file>