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7A579-5204-4993-842E-5C879015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8703F-81DA-4849-A0F5-06C3D413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DC03-3594-487B-889D-30BCA2EB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DD6E-6441-4DD4-A257-2CFFD1E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E843-19E1-4A2D-A3FA-4D68193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CF45A-3A6A-418B-A444-DD98FA9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79861-7519-4EF0-BD1C-9DF5B6AE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E3985-B990-4E6F-BFE7-6F3B6DEB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E1EAD-142C-47C5-A1E8-5C282C8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F5F82-0382-493C-B915-37551A4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435CC3-7813-463E-AB95-485A5453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A6F50-7AE1-40EF-BACD-747AB990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A3E5-1E3D-4608-A690-E65ED1E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0A97C-FB18-472E-9472-17AC170D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30E76-7746-40CE-B7C0-C5DEF9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7C49-7589-4F42-81EA-D28EAE1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E96BE-713A-4E60-8D60-62FA1353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F944-7692-4E6C-8331-0066881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33A06-BC5C-404C-B1EA-BC87120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CD0D-E37B-4B84-9CA0-1AC62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418F-3606-4B14-8582-EB0954B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99D1D-4AEB-4406-8477-7D8467A8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FEBE3-5D8C-4E19-9887-F69A6FD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DAF95-F104-4A96-B076-73BF10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10DB-A997-49B5-9611-F2C1368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A876-473B-4C19-BA63-42C53B5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D61C-2670-4D37-B019-F9C80A6C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3A4CF-2B61-48E4-9482-AAF327A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50E4A-94C5-4430-B9DF-8847C66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642C-4D7F-4B0B-895E-1CD0AF7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E1EC4-7F79-4A4B-A667-A968DA6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D0AA-8871-4E40-A4CC-2882E2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705FC-CB73-4D4F-98DC-26FE0F2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F8149-EE69-4ABB-9F4E-E479A35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1B5F6-1A02-43FD-B3CC-4D2CF04E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998070-8D25-48BB-A188-D67548DA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C0C7-0BA6-47E0-BCC7-0AF7D94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DAF5-786C-4442-BB8C-77E90C56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81E7-8C92-4F28-A8BB-34FFEB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397-4265-4ECA-858E-3B46F09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70A94-0D61-48ED-8771-7063159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28DEE-EF36-4611-A91F-35D39F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C44B8-F89C-48D9-A474-A6A3716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B8C0FB-12D5-4FE5-83E3-79A6110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544E9A-EA1C-45BF-90B7-C6287B8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ED49FD-B14F-4B05-8D5C-8ED2F56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BC82-7F57-409C-B5CC-29EE1E04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F8FB-B69F-469E-8049-5F30E48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E53FC-E3BF-4943-B1D3-BA08163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97159-70B0-4462-8716-BD096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94408-DEDA-4E62-83B9-3FCD405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77443-1E5E-4603-BA55-D152D27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6D6F-F0A9-4A88-BE72-B91055C9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E2DDF-1918-45B9-89CA-A0F14491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D9D44-0249-481F-A80B-032CB3EE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A2153-3731-41C3-B074-F9FF508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D92CC-CDBF-426C-B5CC-10F3D23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AB24F-92DB-4B4D-A60D-42E549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F6FED-733B-46B7-8EF1-AB50268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95156-9C61-45A6-9F95-0E17862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63E3C-CFCB-44AC-9F65-8C5C195A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261F0-3C75-4748-B9A6-82DD9F59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459AF-0729-4595-88F2-1B1D5A4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EC58EF-7E7F-4AD1-BF5F-F726576E3AEA}"/>
              </a:ext>
            </a:extLst>
          </p:cNvPr>
          <p:cNvSpPr/>
          <p:nvPr/>
        </p:nvSpPr>
        <p:spPr>
          <a:xfrm>
            <a:off x="8165541" y="1459371"/>
            <a:ext cx="143498" cy="164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9DD055-8EF1-46D5-A759-909838B13B59}"/>
              </a:ext>
            </a:extLst>
          </p:cNvPr>
          <p:cNvSpPr/>
          <p:nvPr/>
        </p:nvSpPr>
        <p:spPr>
          <a:xfrm>
            <a:off x="7988206" y="1655998"/>
            <a:ext cx="340999" cy="28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3780195" y="601868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11" idx="0"/>
            <a:endCxn id="20" idx="3"/>
          </p:cNvCxnSpPr>
          <p:nvPr/>
        </p:nvCxnSpPr>
        <p:spPr>
          <a:xfrm rot="16200000" flipV="1">
            <a:off x="5084007" y="-706606"/>
            <a:ext cx="846507" cy="3474044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1894230" y="154094"/>
            <a:ext cx="1876008" cy="9061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CatalogHeader </a:t>
            </a:r>
            <a:r>
              <a:rPr lang="en-US" noProof="1"/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DBA933-9565-444C-B7B3-F193880AE287}"/>
              </a:ext>
            </a:extLst>
          </p:cNvPr>
          <p:cNvSpPr txBox="1"/>
          <p:nvPr/>
        </p:nvSpPr>
        <p:spPr>
          <a:xfrm>
            <a:off x="5646246" y="285916"/>
            <a:ext cx="1740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catalogReference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9A4C617-23DA-4B5A-A95B-EFA518F82E4B}"/>
              </a:ext>
            </a:extLst>
          </p:cNvPr>
          <p:cNvCxnSpPr>
            <a:cxnSpLocks/>
            <a:stCxn id="11" idx="2"/>
            <a:endCxn id="46" idx="0"/>
          </p:cNvCxnSpPr>
          <p:nvPr/>
        </p:nvCxnSpPr>
        <p:spPr>
          <a:xfrm rot="5400000">
            <a:off x="6746456" y="2900439"/>
            <a:ext cx="995653" cy="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4F97B-D06D-400B-82DF-1A3970FD058D}"/>
              </a:ext>
            </a:extLst>
          </p:cNvPr>
          <p:cNvSpPr/>
          <p:nvPr/>
        </p:nvSpPr>
        <p:spPr>
          <a:xfrm>
            <a:off x="5992395" y="3398266"/>
            <a:ext cx="2503772" cy="90795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LabProcedureDefinition</a:t>
            </a:r>
          </a:p>
          <a:p>
            <a:pPr algn="ctr"/>
            <a:r>
              <a:rPr lang="en-US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ActivityDefinition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DA19B55-7B2D-4F80-A8B0-AC35CA3AEB5F}"/>
              </a:ext>
            </a:extLst>
          </p:cNvPr>
          <p:cNvSpPr txBox="1"/>
          <p:nvPr/>
        </p:nvSpPr>
        <p:spPr>
          <a:xfrm>
            <a:off x="6723784" y="3006700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1..*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C5EA803-67C9-48E4-8679-3F8205317474}"/>
              </a:ext>
            </a:extLst>
          </p:cNvPr>
          <p:cNvSpPr txBox="1"/>
          <p:nvPr/>
        </p:nvSpPr>
        <p:spPr>
          <a:xfrm>
            <a:off x="7224080" y="2550583"/>
            <a:ext cx="429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action[.action[.action]].definitionCanonical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EEC750-3A3E-431D-9735-6AB2099A1A92}"/>
              </a:ext>
            </a:extLst>
          </p:cNvPr>
          <p:cNvSpPr/>
          <p:nvPr/>
        </p:nvSpPr>
        <p:spPr>
          <a:xfrm>
            <a:off x="4015972" y="4613945"/>
            <a:ext cx="2750664" cy="9293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InputObservationDefinition</a:t>
            </a:r>
          </a:p>
          <a:p>
            <a:pPr algn="ctr"/>
            <a:r>
              <a:rPr lang="en-US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ObservationDefinition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61556E-21ED-4FDD-8387-069647701921}"/>
              </a:ext>
            </a:extLst>
          </p:cNvPr>
          <p:cNvSpPr/>
          <p:nvPr/>
        </p:nvSpPr>
        <p:spPr>
          <a:xfrm>
            <a:off x="7638378" y="4619903"/>
            <a:ext cx="2744710" cy="9176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LabObservationDefinition</a:t>
            </a:r>
          </a:p>
          <a:p>
            <a:pPr algn="ctr"/>
            <a:r>
              <a:rPr lang="en-US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ObservationDefinition</a:t>
            </a:r>
          </a:p>
        </p:txBody>
      </p: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15990ED7-D7B7-4EEE-A20B-C21EC57541DC}"/>
              </a:ext>
            </a:extLst>
          </p:cNvPr>
          <p:cNvCxnSpPr>
            <a:cxnSpLocks/>
            <a:stCxn id="13" idx="1"/>
            <a:endCxn id="56" idx="3"/>
          </p:cNvCxnSpPr>
          <p:nvPr/>
        </p:nvCxnSpPr>
        <p:spPr>
          <a:xfrm rot="10800000" flipV="1">
            <a:off x="3761494" y="2274814"/>
            <a:ext cx="2411116" cy="839432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52F29C62-3816-4A94-93C8-4E3BA5AF99AA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>
            <a:off x="8496167" y="3852244"/>
            <a:ext cx="514566" cy="767659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32AC0154-36F6-4FA3-B245-FE044FA1CE68}"/>
              </a:ext>
            </a:extLst>
          </p:cNvPr>
          <p:cNvSpPr txBox="1"/>
          <p:nvPr/>
        </p:nvSpPr>
        <p:spPr>
          <a:xfrm>
            <a:off x="4288328" y="1933631"/>
            <a:ext cx="1987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specimenRequested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8BEC931-6B82-43BE-8606-752AC314803E}"/>
              </a:ext>
            </a:extLst>
          </p:cNvPr>
          <p:cNvSpPr txBox="1"/>
          <p:nvPr/>
        </p:nvSpPr>
        <p:spPr>
          <a:xfrm>
            <a:off x="3806451" y="3078451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9309530-9C72-431E-AF17-F95DB70E7D31}"/>
              </a:ext>
            </a:extLst>
          </p:cNvPr>
          <p:cNvSpPr txBox="1"/>
          <p:nvPr/>
        </p:nvSpPr>
        <p:spPr>
          <a:xfrm>
            <a:off x="3780195" y="3550372"/>
            <a:ext cx="2339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observationRequirement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B4220E8-E8FB-4F6B-8617-DD85238222A6}"/>
              </a:ext>
            </a:extLst>
          </p:cNvPr>
          <p:cNvSpPr txBox="1"/>
          <p:nvPr/>
        </p:nvSpPr>
        <p:spPr>
          <a:xfrm>
            <a:off x="4950795" y="4229779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0DE7D4C7-570D-4738-83D2-78C610CF8DB2}"/>
              </a:ext>
            </a:extLst>
          </p:cNvPr>
          <p:cNvSpPr txBox="1"/>
          <p:nvPr/>
        </p:nvSpPr>
        <p:spPr>
          <a:xfrm>
            <a:off x="8543564" y="4231240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EFF53CD-4ECD-44EE-9F56-5713E9D8A8F4}"/>
              </a:ext>
            </a:extLst>
          </p:cNvPr>
          <p:cNvSpPr txBox="1"/>
          <p:nvPr/>
        </p:nvSpPr>
        <p:spPr>
          <a:xfrm>
            <a:off x="8496167" y="3503065"/>
            <a:ext cx="3111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observationResultRequirement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C66D9E-6541-4236-87A7-C6FE9DAC58A9}"/>
              </a:ext>
            </a:extLst>
          </p:cNvPr>
          <p:cNvSpPr txBox="1"/>
          <p:nvPr/>
        </p:nvSpPr>
        <p:spPr>
          <a:xfrm>
            <a:off x="316157" y="231960"/>
            <a:ext cx="154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a laboratory compendium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7621432" y="397982"/>
            <a:ext cx="2614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i="1" noProof="1"/>
              <a:t>a laboratory service accessible by the consumers of the catalog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EB468F-E1B9-4178-88A1-7D05D12F5B2A}"/>
              </a:ext>
            </a:extLst>
          </p:cNvPr>
          <p:cNvSpPr txBox="1"/>
          <p:nvPr/>
        </p:nvSpPr>
        <p:spPr>
          <a:xfrm>
            <a:off x="7275472" y="3006700"/>
            <a:ext cx="49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i="1" noProof="1"/>
              <a:t>a laboratory procedure operationalizing the service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2A68CC3-C8B9-4937-AF74-D3235493E42E}"/>
              </a:ext>
            </a:extLst>
          </p:cNvPr>
          <p:cNvSpPr txBox="1"/>
          <p:nvPr/>
        </p:nvSpPr>
        <p:spPr>
          <a:xfrm>
            <a:off x="-80" y="2630056"/>
            <a:ext cx="1255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i="1" noProof="1"/>
              <a:t>a specimen required by the service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A105627-941F-444D-B556-9B067AA85A13}"/>
              </a:ext>
            </a:extLst>
          </p:cNvPr>
          <p:cNvSpPr txBox="1"/>
          <p:nvPr/>
        </p:nvSpPr>
        <p:spPr>
          <a:xfrm>
            <a:off x="2438401" y="4439682"/>
            <a:ext cx="1506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i="1" noProof="1"/>
              <a:t>an input observation to the procedure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26F3D45-53F9-4EC5-BA9D-39047742D144}"/>
              </a:ext>
            </a:extLst>
          </p:cNvPr>
          <p:cNvSpPr txBox="1"/>
          <p:nvPr/>
        </p:nvSpPr>
        <p:spPr>
          <a:xfrm>
            <a:off x="10458939" y="4439682"/>
            <a:ext cx="1315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i="1" noProof="1"/>
              <a:t>an output observation of the procedure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729A3E-A76D-4D5C-845E-6B5227D6B57E}"/>
              </a:ext>
            </a:extLst>
          </p:cNvPr>
          <p:cNvSpPr/>
          <p:nvPr/>
        </p:nvSpPr>
        <p:spPr>
          <a:xfrm>
            <a:off x="6543117" y="5994039"/>
            <a:ext cx="1667712" cy="47667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ValueSet</a:t>
            </a:r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8C9A6475-6E13-4D17-99C8-139A747BD801}"/>
              </a:ext>
            </a:extLst>
          </p:cNvPr>
          <p:cNvCxnSpPr>
            <a:cxnSpLocks/>
            <a:stCxn id="54" idx="2"/>
            <a:endCxn id="38" idx="1"/>
          </p:cNvCxnSpPr>
          <p:nvPr/>
        </p:nvCxnSpPr>
        <p:spPr>
          <a:xfrm rot="16200000" flipH="1">
            <a:off x="5622690" y="5311948"/>
            <a:ext cx="689040" cy="1151813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444B2695-C708-469B-B42D-479F8382004C}"/>
              </a:ext>
            </a:extLst>
          </p:cNvPr>
          <p:cNvCxnSpPr>
            <a:cxnSpLocks/>
            <a:stCxn id="55" idx="2"/>
            <a:endCxn id="38" idx="3"/>
          </p:cNvCxnSpPr>
          <p:nvPr/>
        </p:nvCxnSpPr>
        <p:spPr>
          <a:xfrm rot="5400000">
            <a:off x="8263355" y="5484997"/>
            <a:ext cx="694852" cy="799904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ABDD23CA-E87E-4D3B-BBE6-6BFF35D20C07}"/>
              </a:ext>
            </a:extLst>
          </p:cNvPr>
          <p:cNvSpPr txBox="1"/>
          <p:nvPr/>
        </p:nvSpPr>
        <p:spPr>
          <a:xfrm>
            <a:off x="5991646" y="6182266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0..4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F367F50-5720-4E7F-B6DA-33B6D1C10BDD}"/>
              </a:ext>
            </a:extLst>
          </p:cNvPr>
          <p:cNvSpPr txBox="1"/>
          <p:nvPr/>
        </p:nvSpPr>
        <p:spPr>
          <a:xfrm>
            <a:off x="8273129" y="6185993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46E45-031A-4786-ACF4-D927C7E9CB6C}"/>
              </a:ext>
            </a:extLst>
          </p:cNvPr>
          <p:cNvSpPr/>
          <p:nvPr/>
        </p:nvSpPr>
        <p:spPr>
          <a:xfrm>
            <a:off x="1170489" y="1347636"/>
            <a:ext cx="2621259" cy="98963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LabChargeItemDefinition</a:t>
            </a:r>
          </a:p>
          <a:p>
            <a:pPr algn="ctr"/>
            <a:r>
              <a:rPr lang="en-US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ChargeItemDefinition</a:t>
            </a:r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CB04F81-F845-4409-8A16-0150F3ABCA14}"/>
              </a:ext>
            </a:extLst>
          </p:cNvPr>
          <p:cNvCxnSpPr>
            <a:cxnSpLocks/>
            <a:stCxn id="84" idx="1"/>
            <a:endCxn id="41" idx="3"/>
          </p:cNvCxnSpPr>
          <p:nvPr/>
        </p:nvCxnSpPr>
        <p:spPr>
          <a:xfrm rot="10800000">
            <a:off x="3791748" y="1842452"/>
            <a:ext cx="2373592" cy="1303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7EBC759F-3EC1-4AEE-B495-9524A5FA0F8C}"/>
              </a:ext>
            </a:extLst>
          </p:cNvPr>
          <p:cNvSpPr txBox="1"/>
          <p:nvPr/>
        </p:nvSpPr>
        <p:spPr>
          <a:xfrm>
            <a:off x="3757192" y="1973824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B1EB918-EDEA-46FE-BFD2-7B8AC4B29986}"/>
              </a:ext>
            </a:extLst>
          </p:cNvPr>
          <p:cNvSpPr txBox="1"/>
          <p:nvPr/>
        </p:nvSpPr>
        <p:spPr>
          <a:xfrm>
            <a:off x="4364337" y="1505287"/>
            <a:ext cx="1730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serviceBillingCode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4BC439E-46D1-4D3A-A747-099A225EED85}"/>
              </a:ext>
            </a:extLst>
          </p:cNvPr>
          <p:cNvSpPr txBox="1"/>
          <p:nvPr/>
        </p:nvSpPr>
        <p:spPr>
          <a:xfrm>
            <a:off x="-1" y="1371837"/>
            <a:ext cx="1098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a billing code and its rules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B1414DC-932C-4FB2-A682-250462EEBE39}"/>
              </a:ext>
            </a:extLst>
          </p:cNvPr>
          <p:cNvSpPr txBox="1"/>
          <p:nvPr/>
        </p:nvSpPr>
        <p:spPr>
          <a:xfrm>
            <a:off x="5432697" y="6483963"/>
            <a:ext cx="393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i="1" noProof="1"/>
              <a:t>valid|normal|abnormal|critical values</a:t>
            </a:r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EC98B57-A84A-4965-8F1C-9AD5C1F66F68}"/>
              </a:ext>
            </a:extLst>
          </p:cNvPr>
          <p:cNvCxnSpPr>
            <a:cxnSpLocks/>
          </p:cNvCxnSpPr>
          <p:nvPr/>
        </p:nvCxnSpPr>
        <p:spPr>
          <a:xfrm flipH="1" flipV="1">
            <a:off x="8302413" y="1541496"/>
            <a:ext cx="20166" cy="234943"/>
          </a:xfrm>
          <a:prstGeom prst="bentConnector3">
            <a:avLst>
              <a:gd name="adj1" fmla="val -1133591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F15FD08A-EE01-41B9-A74C-D190D9D0CE08}"/>
              </a:ext>
            </a:extLst>
          </p:cNvPr>
          <p:cNvSpPr txBox="1"/>
          <p:nvPr/>
        </p:nvSpPr>
        <p:spPr>
          <a:xfrm>
            <a:off x="8365057" y="1714517"/>
            <a:ext cx="56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DDBC5-A792-48D7-9DEB-B008187D51FB}"/>
              </a:ext>
            </a:extLst>
          </p:cNvPr>
          <p:cNvSpPr/>
          <p:nvPr/>
        </p:nvSpPr>
        <p:spPr>
          <a:xfrm>
            <a:off x="8570910" y="1474301"/>
            <a:ext cx="224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noProof="1"/>
              <a:t>relatedArtifact (</a:t>
            </a:r>
            <a:r>
              <a:rPr lang="en-US" sz="1600" i="1" noProof="1">
                <a:solidFill>
                  <a:schemeClr val="accent6">
                    <a:lumMod val="75000"/>
                  </a:schemeClr>
                </a:solidFill>
              </a:rPr>
              <a:t>Includes</a:t>
            </a:r>
            <a:r>
              <a:rPr lang="en-US" sz="1600" noProof="1"/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37AED2-9E97-485C-A84E-51BF2306A00D}"/>
              </a:ext>
            </a:extLst>
          </p:cNvPr>
          <p:cNvSpPr/>
          <p:nvPr/>
        </p:nvSpPr>
        <p:spPr>
          <a:xfrm>
            <a:off x="8165543" y="1989453"/>
            <a:ext cx="143498" cy="164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C06C13B-AAED-42D3-AC8E-E9010DD2A1F9}"/>
              </a:ext>
            </a:extLst>
          </p:cNvPr>
          <p:cNvSpPr/>
          <p:nvPr/>
        </p:nvSpPr>
        <p:spPr>
          <a:xfrm>
            <a:off x="7981898" y="2146376"/>
            <a:ext cx="340999" cy="195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3335D043-C903-4BE8-AD2D-90AB3E5DD599}"/>
              </a:ext>
            </a:extLst>
          </p:cNvPr>
          <p:cNvCxnSpPr>
            <a:cxnSpLocks/>
          </p:cNvCxnSpPr>
          <p:nvPr/>
        </p:nvCxnSpPr>
        <p:spPr>
          <a:xfrm flipH="1" flipV="1">
            <a:off x="8302415" y="2071578"/>
            <a:ext cx="13856" cy="218971"/>
          </a:xfrm>
          <a:prstGeom prst="bentConnector3">
            <a:avLst>
              <a:gd name="adj1" fmla="val -164982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A0A89A95-A588-46F5-BA0F-55DBADAB29F5}"/>
              </a:ext>
            </a:extLst>
          </p:cNvPr>
          <p:cNvSpPr txBox="1"/>
          <p:nvPr/>
        </p:nvSpPr>
        <p:spPr>
          <a:xfrm>
            <a:off x="8365057" y="2277729"/>
            <a:ext cx="52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75549AC-A1E5-42FF-B36C-5EA2320DE11D}"/>
              </a:ext>
            </a:extLst>
          </p:cNvPr>
          <p:cNvSpPr/>
          <p:nvPr/>
        </p:nvSpPr>
        <p:spPr>
          <a:xfrm>
            <a:off x="8559167" y="2017702"/>
            <a:ext cx="2649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noProof="1"/>
              <a:t>relatedArtifact (</a:t>
            </a:r>
            <a:r>
              <a:rPr lang="en-US" sz="1600" i="1" noProof="1">
                <a:solidFill>
                  <a:schemeClr val="accent6">
                    <a:lumMod val="75000"/>
                  </a:schemeClr>
                </a:solidFill>
              </a:rPr>
              <a:t>IsReplacedBy</a:t>
            </a:r>
            <a:r>
              <a:rPr lang="en-US" sz="1600" noProof="1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2EAEF-6D83-49DD-98E1-F0B22E4F5A26}"/>
              </a:ext>
            </a:extLst>
          </p:cNvPr>
          <p:cNvSpPr/>
          <p:nvPr/>
        </p:nvSpPr>
        <p:spPr>
          <a:xfrm>
            <a:off x="6172610" y="2157231"/>
            <a:ext cx="283614" cy="23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F11366-8458-4112-A323-141BA159FFFC}"/>
              </a:ext>
            </a:extLst>
          </p:cNvPr>
          <p:cNvSpPr/>
          <p:nvPr/>
        </p:nvSpPr>
        <p:spPr>
          <a:xfrm>
            <a:off x="1331843" y="2626533"/>
            <a:ext cx="2429651" cy="97542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LabSpecimenDefinition</a:t>
            </a:r>
          </a:p>
          <a:p>
            <a:pPr algn="ctr"/>
            <a:r>
              <a:rPr lang="en-US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SpecimenDefinition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C6BEAAE-84AD-4EA9-8750-21ACC1178B80}"/>
              </a:ext>
            </a:extLst>
          </p:cNvPr>
          <p:cNvSpPr/>
          <p:nvPr/>
        </p:nvSpPr>
        <p:spPr>
          <a:xfrm>
            <a:off x="6165340" y="1726171"/>
            <a:ext cx="283614" cy="23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6148058" y="1453669"/>
            <a:ext cx="2192448" cy="94894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LabServiceDefinition</a:t>
            </a:r>
          </a:p>
          <a:p>
            <a:pPr algn="ctr"/>
            <a:r>
              <a:rPr lang="en-US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PlanDefinition</a:t>
            </a:r>
          </a:p>
        </p:txBody>
      </p: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B5C3B02D-3738-4164-AFEF-95348B20873E}"/>
              </a:ext>
            </a:extLst>
          </p:cNvPr>
          <p:cNvCxnSpPr>
            <a:cxnSpLocks/>
            <a:stCxn id="46" idx="1"/>
            <a:endCxn id="54" idx="0"/>
          </p:cNvCxnSpPr>
          <p:nvPr/>
        </p:nvCxnSpPr>
        <p:spPr>
          <a:xfrm rot="10800000" flipV="1">
            <a:off x="5391305" y="3852243"/>
            <a:ext cx="601091" cy="761701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140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123</Words>
  <Application>Microsoft Office PowerPoint</Application>
  <PresentationFormat>Grand écran</PresentationFormat>
  <Paragraphs>41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46</cp:revision>
  <dcterms:created xsi:type="dcterms:W3CDTF">2020-01-10T14:54:47Z</dcterms:created>
  <dcterms:modified xsi:type="dcterms:W3CDTF">2020-06-27T13:21:13Z</dcterms:modified>
</cp:coreProperties>
</file>