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D62B-ABD8-44A8-B6DF-CD85CD4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00009A-AF98-4E28-8420-7D5687D7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B66BF-137B-44FE-8CCC-59934D2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12576-BCE5-42C4-A6CE-334A8E0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4EF0D-EB3E-4F3D-BFDF-0E41F89A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1501-ADC5-46D0-B831-5943569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4E291-9343-44CF-B06E-3EA1EC59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7371C-6B8C-4EAA-9C1B-33CC0C4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C676-A216-496F-91BD-72E9FB2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08559-5656-4EB0-AF5A-7ADBAFA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7E9E-889F-491A-8EE7-76642C2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4E2EB-96E6-415E-8F9D-4B29F542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D90F9-FB74-4746-9A2B-514C23C2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F0790-6CD9-4F77-925B-C0CBC83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70251-B875-4C01-915C-1DF9B52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8C798-ACDC-4B78-950F-426B738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E5DD2-0824-467B-805D-F08B4D9C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6638E-6313-4C4A-BD58-4B6F280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7C606-7151-4FD9-8593-E8AD328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D916B-7837-443B-ACE1-6C5DFDBD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54052-7410-4515-9E69-44B1B37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FA8BD-7F09-46E0-A6D9-537BAD22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B58D5-4073-4794-8A6F-13E614E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BB511-A916-4362-A02D-B2283986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C862A-2071-45EB-B9FD-8669B7B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73818-969C-4A4F-93B7-2C8843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7B23A-E961-41A1-AC85-45E635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2B441-3931-4C30-8FCF-DFAB4FDD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C3DB4-15E7-45B2-81D2-5245152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C8D6E-EAA9-4BBA-B25F-9FAEAB0D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6A00A-CC9E-41DD-A3FB-9776082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3E4C-2CE9-42AE-BEEC-F664F26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935C-2070-4217-9011-3BD633EE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8084B8-528E-42FF-8B70-EE73031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ECB0FF-A15D-4D4C-9442-809B8870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6E3DEA-D618-4CC3-8062-FC81E46EB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6E7BD5-2F3F-44A9-8AA1-6411C2A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8127-AD0F-4228-8E54-B33F479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6AC0DD-6E5E-440A-86C0-84C14D5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A8D8A-14AB-461B-A5AE-5FA57545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64844-4906-432D-87CD-223449A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F066DC-8D0B-41F6-9F39-45F65C9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087B3-5B96-4860-9A83-01B98623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EEDC2-B42A-4FFF-B2A1-D09A367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C3EF5-45D5-42FA-ACC0-291C07A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CE6CF-7D49-4172-AF09-53ADF84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3A855-F367-4754-85CA-7D1016F4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B2174-6073-4B8C-8048-32DF3C76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C6D26-1E3E-4412-A047-FACECDD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9C285-662A-4E25-A118-D70C6D6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46AA6-6AEA-44C4-A7A5-61165A4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3BF10-F081-42AD-A44C-E158AACB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48DA4-B229-4477-97E8-625246A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0C5F37-0F81-4E56-B335-0BB423E9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CDD9C-FB2E-4F7C-832A-99CF8E61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1CE600-2FB3-4CC5-AD28-7B0FD47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47D74-9C6E-471A-91F0-72D7BC3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0C840F-FDB8-42C6-8AEF-C9789BA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CDDDB-1E0B-4CF3-9627-5F6C872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78603-B654-4451-9DED-F242F6B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2213-6B56-4107-9897-699239A0C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86D7-C43B-4B28-92FA-00DB2C67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8B6DA-5AC0-4EA4-AA24-E9681C92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F69801E4-3DB5-4B02-8EAE-CF7411A5FA91}"/>
              </a:ext>
            </a:extLst>
          </p:cNvPr>
          <p:cNvSpPr txBox="1">
            <a:spLocks/>
          </p:cNvSpPr>
          <p:nvPr/>
        </p:nvSpPr>
        <p:spPr>
          <a:xfrm>
            <a:off x="139411" y="46977"/>
            <a:ext cx="11833514" cy="5193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E7 – Part 1: Herpes simplex virus 1 &amp; 2 IgM screen panel  with reflex titer</a:t>
            </a:r>
          </a:p>
        </p:txBody>
      </p:sp>
      <p:sp>
        <p:nvSpPr>
          <p:cNvPr id="89" name="TextBox 42">
            <a:extLst>
              <a:ext uri="{FF2B5EF4-FFF2-40B4-BE49-F238E27FC236}">
                <a16:creationId xmlns:a16="http://schemas.microsoft.com/office/drawing/2014/main" id="{E36A54EF-6E68-4A52-860F-EF88ED3645BE}"/>
              </a:ext>
            </a:extLst>
          </p:cNvPr>
          <p:cNvSpPr txBox="1"/>
          <p:nvPr/>
        </p:nvSpPr>
        <p:spPr>
          <a:xfrm>
            <a:off x="1131213" y="2564494"/>
            <a:ext cx="2583537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90" name="TextBox 44">
            <a:extLst>
              <a:ext uri="{FF2B5EF4-FFF2-40B4-BE49-F238E27FC236}">
                <a16:creationId xmlns:a16="http://schemas.microsoft.com/office/drawing/2014/main" id="{A1C23A8F-4782-4DFD-86F4-83264ACFB297}"/>
              </a:ext>
            </a:extLst>
          </p:cNvPr>
          <p:cNvSpPr txBox="1"/>
          <p:nvPr/>
        </p:nvSpPr>
        <p:spPr>
          <a:xfrm>
            <a:off x="1131212" y="2217597"/>
            <a:ext cx="258353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&amp; 2 IgM panel</a:t>
            </a:r>
            <a:endParaRPr lang="en-US" sz="2400" b="1" dirty="0"/>
          </a:p>
        </p:txBody>
      </p:sp>
      <p:sp>
        <p:nvSpPr>
          <p:cNvPr id="98" name="TextBox 63">
            <a:extLst>
              <a:ext uri="{FF2B5EF4-FFF2-40B4-BE49-F238E27FC236}">
                <a16:creationId xmlns:a16="http://schemas.microsoft.com/office/drawing/2014/main" id="{34432BB8-6B30-4DC6-A5F4-B7724C6FA769}"/>
              </a:ext>
            </a:extLst>
          </p:cNvPr>
          <p:cNvSpPr txBox="1"/>
          <p:nvPr/>
        </p:nvSpPr>
        <p:spPr>
          <a:xfrm>
            <a:off x="1131213" y="5129400"/>
            <a:ext cx="1508460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40466-5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  <a:endParaRPr lang="en-US" sz="1400" dirty="0"/>
          </a:p>
        </p:txBody>
      </p:sp>
      <p:sp>
        <p:nvSpPr>
          <p:cNvPr id="99" name="TextBox 64">
            <a:extLst>
              <a:ext uri="{FF2B5EF4-FFF2-40B4-BE49-F238E27FC236}">
                <a16:creationId xmlns:a16="http://schemas.microsoft.com/office/drawing/2014/main" id="{570679FE-4E56-4A18-A424-46A120DA415C}"/>
              </a:ext>
            </a:extLst>
          </p:cNvPr>
          <p:cNvSpPr txBox="1"/>
          <p:nvPr/>
        </p:nvSpPr>
        <p:spPr>
          <a:xfrm>
            <a:off x="1131213" y="4484856"/>
            <a:ext cx="1508460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1 IgM presence</a:t>
            </a:r>
            <a:endParaRPr lang="en-US" sz="2400" dirty="0"/>
          </a:p>
        </p:txBody>
      </p:sp>
      <p:sp>
        <p:nvSpPr>
          <p:cNvPr id="100" name="TextBox 63">
            <a:extLst>
              <a:ext uri="{FF2B5EF4-FFF2-40B4-BE49-F238E27FC236}">
                <a16:creationId xmlns:a16="http://schemas.microsoft.com/office/drawing/2014/main" id="{7A11949D-C142-4D68-BAB0-84D87E26C761}"/>
              </a:ext>
            </a:extLst>
          </p:cNvPr>
          <p:cNvSpPr txBox="1"/>
          <p:nvPr/>
        </p:nvSpPr>
        <p:spPr>
          <a:xfrm>
            <a:off x="2770780" y="5129400"/>
            <a:ext cx="1508460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45210-2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  <a:endParaRPr lang="en-US" sz="1400" dirty="0"/>
          </a:p>
        </p:txBody>
      </p:sp>
      <p:sp>
        <p:nvSpPr>
          <p:cNvPr id="101" name="TextBox 64">
            <a:extLst>
              <a:ext uri="{FF2B5EF4-FFF2-40B4-BE49-F238E27FC236}">
                <a16:creationId xmlns:a16="http://schemas.microsoft.com/office/drawing/2014/main" id="{0B13C1CD-969E-4F97-8AF4-01E158B6DC20}"/>
              </a:ext>
            </a:extLst>
          </p:cNvPr>
          <p:cNvSpPr txBox="1"/>
          <p:nvPr/>
        </p:nvSpPr>
        <p:spPr>
          <a:xfrm>
            <a:off x="2770780" y="4484856"/>
            <a:ext cx="1508460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presence</a:t>
            </a:r>
            <a:endParaRPr lang="en-US" sz="2400" dirty="0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E4C9E04-5AE3-4A22-8300-09C113B8F724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 flipH="1">
            <a:off x="1885443" y="2883418"/>
            <a:ext cx="537539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029083A-A14C-446F-8946-5E565F6F943A}"/>
              </a:ext>
            </a:extLst>
          </p:cNvPr>
          <p:cNvCxnSpPr>
            <a:cxnSpLocks/>
            <a:stCxn id="89" idx="2"/>
            <a:endCxn id="101" idx="0"/>
          </p:cNvCxnSpPr>
          <p:nvPr/>
        </p:nvCxnSpPr>
        <p:spPr>
          <a:xfrm>
            <a:off x="2422982" y="2883418"/>
            <a:ext cx="1102028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6F80EB2-3C62-4C9F-AE1F-49EEAC5796E0}"/>
              </a:ext>
            </a:extLst>
          </p:cNvPr>
          <p:cNvSpPr txBox="1"/>
          <p:nvPr/>
        </p:nvSpPr>
        <p:spPr>
          <a:xfrm>
            <a:off x="695874" y="3427435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11" name="TextBox 42">
            <a:extLst>
              <a:ext uri="{FF2B5EF4-FFF2-40B4-BE49-F238E27FC236}">
                <a16:creationId xmlns:a16="http://schemas.microsoft.com/office/drawing/2014/main" id="{DBA3EC73-B1BE-4496-9C4A-5911E6514D02}"/>
              </a:ext>
            </a:extLst>
          </p:cNvPr>
          <p:cNvSpPr txBox="1"/>
          <p:nvPr/>
        </p:nvSpPr>
        <p:spPr>
          <a:xfrm>
            <a:off x="7087521" y="3769243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2" name="TextBox 44">
            <a:extLst>
              <a:ext uri="{FF2B5EF4-FFF2-40B4-BE49-F238E27FC236}">
                <a16:creationId xmlns:a16="http://schemas.microsoft.com/office/drawing/2014/main" id="{535B4CED-6B60-4B75-9612-B7E04759A233}"/>
              </a:ext>
            </a:extLst>
          </p:cNvPr>
          <p:cNvSpPr txBox="1"/>
          <p:nvPr/>
        </p:nvSpPr>
        <p:spPr>
          <a:xfrm>
            <a:off x="7087520" y="3422347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IgM Titer</a:t>
            </a:r>
            <a:endParaRPr lang="en-US" sz="2400" b="1" dirty="0"/>
          </a:p>
        </p:txBody>
      </p:sp>
      <p:sp>
        <p:nvSpPr>
          <p:cNvPr id="113" name="TextBox 42">
            <a:extLst>
              <a:ext uri="{FF2B5EF4-FFF2-40B4-BE49-F238E27FC236}">
                <a16:creationId xmlns:a16="http://schemas.microsoft.com/office/drawing/2014/main" id="{89162523-4D79-4F26-9CA4-8F19893C1748}"/>
              </a:ext>
            </a:extLst>
          </p:cNvPr>
          <p:cNvSpPr txBox="1"/>
          <p:nvPr/>
        </p:nvSpPr>
        <p:spPr>
          <a:xfrm>
            <a:off x="9036837" y="3769243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76743B25-6EA3-4DC0-8DF0-9AAAFC694C08}"/>
              </a:ext>
            </a:extLst>
          </p:cNvPr>
          <p:cNvSpPr txBox="1"/>
          <p:nvPr/>
        </p:nvSpPr>
        <p:spPr>
          <a:xfrm>
            <a:off x="9036836" y="3422347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2 IgM Titer</a:t>
            </a:r>
            <a:endParaRPr lang="en-US" sz="2400" b="1" dirty="0"/>
          </a:p>
        </p:txBody>
      </p: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F0DDC994-B0D4-479F-AE92-28ED11278F47}"/>
              </a:ext>
            </a:extLst>
          </p:cNvPr>
          <p:cNvCxnSpPr>
            <a:cxnSpLocks/>
            <a:stCxn id="90" idx="3"/>
            <a:endCxn id="114" idx="0"/>
          </p:cNvCxnSpPr>
          <p:nvPr/>
        </p:nvCxnSpPr>
        <p:spPr>
          <a:xfrm>
            <a:off x="3714751" y="2392448"/>
            <a:ext cx="6140195" cy="1029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F2760BC8-49B3-46D9-854F-05AF854E5A76}"/>
              </a:ext>
            </a:extLst>
          </p:cNvPr>
          <p:cNvCxnSpPr>
            <a:cxnSpLocks/>
            <a:stCxn id="89" idx="3"/>
            <a:endCxn id="112" idx="0"/>
          </p:cNvCxnSpPr>
          <p:nvPr/>
        </p:nvCxnSpPr>
        <p:spPr>
          <a:xfrm>
            <a:off x="3714750" y="2723956"/>
            <a:ext cx="4190880" cy="69839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F6FD5A3-F863-4AEA-9995-F4C48F4EA08E}"/>
              </a:ext>
            </a:extLst>
          </p:cNvPr>
          <p:cNvSpPr txBox="1"/>
          <p:nvPr/>
        </p:nvSpPr>
        <p:spPr>
          <a:xfrm>
            <a:off x="4415785" y="2216457"/>
            <a:ext cx="961676" cy="28259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reflexes</a:t>
            </a:r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0692786B-AB50-4D53-9193-85B2F5E741F9}"/>
              </a:ext>
            </a:extLst>
          </p:cNvPr>
          <p:cNvSpPr txBox="1"/>
          <p:nvPr/>
        </p:nvSpPr>
        <p:spPr>
          <a:xfrm>
            <a:off x="9036836" y="5119250"/>
            <a:ext cx="1636218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26927-4</a:t>
            </a:r>
            <a:endParaRPr lang="en-US" sz="1600" dirty="0"/>
          </a:p>
          <a:p>
            <a:pPr algn="ctr"/>
            <a:r>
              <a:rPr lang="en-US" sz="1600" dirty="0"/>
              <a:t>{titer}</a:t>
            </a:r>
            <a:endParaRPr lang="en-US" sz="1400" dirty="0"/>
          </a:p>
        </p:txBody>
      </p:sp>
      <p:sp>
        <p:nvSpPr>
          <p:cNvPr id="131" name="TextBox 64">
            <a:extLst>
              <a:ext uri="{FF2B5EF4-FFF2-40B4-BE49-F238E27FC236}">
                <a16:creationId xmlns:a16="http://schemas.microsoft.com/office/drawing/2014/main" id="{DF479CDC-CB4F-4C80-9B6E-35A9181E78F7}"/>
              </a:ext>
            </a:extLst>
          </p:cNvPr>
          <p:cNvSpPr txBox="1"/>
          <p:nvPr/>
        </p:nvSpPr>
        <p:spPr>
          <a:xfrm>
            <a:off x="9036837" y="4771188"/>
            <a:ext cx="1636218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Titer</a:t>
            </a:r>
            <a:endParaRPr lang="en-US" sz="2400" dirty="0"/>
          </a:p>
        </p:txBody>
      </p:sp>
      <p:sp>
        <p:nvSpPr>
          <p:cNvPr id="132" name="TextBox 63">
            <a:extLst>
              <a:ext uri="{FF2B5EF4-FFF2-40B4-BE49-F238E27FC236}">
                <a16:creationId xmlns:a16="http://schemas.microsoft.com/office/drawing/2014/main" id="{A766A07A-6F85-40AC-BD9C-3780012BA30E}"/>
              </a:ext>
            </a:extLst>
          </p:cNvPr>
          <p:cNvSpPr txBox="1"/>
          <p:nvPr/>
        </p:nvSpPr>
        <p:spPr>
          <a:xfrm>
            <a:off x="7087521" y="5119250"/>
            <a:ext cx="1636218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26927-4</a:t>
            </a:r>
            <a:endParaRPr lang="en-US" sz="1600" dirty="0"/>
          </a:p>
          <a:p>
            <a:pPr algn="ctr"/>
            <a:r>
              <a:rPr lang="en-US" sz="1600" dirty="0"/>
              <a:t>{titer}</a:t>
            </a:r>
            <a:endParaRPr lang="en-US" sz="1400" dirty="0"/>
          </a:p>
        </p:txBody>
      </p:sp>
      <p:sp>
        <p:nvSpPr>
          <p:cNvPr id="133" name="TextBox 64">
            <a:extLst>
              <a:ext uri="{FF2B5EF4-FFF2-40B4-BE49-F238E27FC236}">
                <a16:creationId xmlns:a16="http://schemas.microsoft.com/office/drawing/2014/main" id="{81EF18D8-A2FE-46C8-97D9-DE555DF6AF49}"/>
              </a:ext>
            </a:extLst>
          </p:cNvPr>
          <p:cNvSpPr txBox="1"/>
          <p:nvPr/>
        </p:nvSpPr>
        <p:spPr>
          <a:xfrm>
            <a:off x="7087522" y="4771188"/>
            <a:ext cx="1636218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Titer</a:t>
            </a:r>
            <a:endParaRPr lang="en-US" sz="2400" dirty="0"/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D388031-61A6-48F4-9788-C2562729A0CB}"/>
              </a:ext>
            </a:extLst>
          </p:cNvPr>
          <p:cNvCxnSpPr>
            <a:cxnSpLocks/>
            <a:stCxn id="111" idx="2"/>
            <a:endCxn id="133" idx="0"/>
          </p:cNvCxnSpPr>
          <p:nvPr/>
        </p:nvCxnSpPr>
        <p:spPr>
          <a:xfrm>
            <a:off x="7905630" y="4334389"/>
            <a:ext cx="1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9C507BE-B941-4BA5-983B-1ED7146E652B}"/>
              </a:ext>
            </a:extLst>
          </p:cNvPr>
          <p:cNvCxnSpPr>
            <a:cxnSpLocks/>
            <a:stCxn id="113" idx="2"/>
            <a:endCxn id="131" idx="0"/>
          </p:cNvCxnSpPr>
          <p:nvPr/>
        </p:nvCxnSpPr>
        <p:spPr>
          <a:xfrm>
            <a:off x="9854946" y="4334389"/>
            <a:ext cx="0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D5F6FD2-5D67-45B0-9928-EC9433A7FD18}"/>
              </a:ext>
            </a:extLst>
          </p:cNvPr>
          <p:cNvSpPr txBox="1"/>
          <p:nvPr/>
        </p:nvSpPr>
        <p:spPr>
          <a:xfrm>
            <a:off x="7780295" y="4390476"/>
            <a:ext cx="217320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26106C3-14F0-4A61-BB53-7310B4B1453A}"/>
              </a:ext>
            </a:extLst>
          </p:cNvPr>
          <p:cNvSpPr txBox="1"/>
          <p:nvPr/>
        </p:nvSpPr>
        <p:spPr>
          <a:xfrm>
            <a:off x="4031475" y="2588576"/>
            <a:ext cx="961676" cy="28259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reflexes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ACB4B15-BE21-4A63-8CB9-1E9EE5A0CAA9}"/>
              </a:ext>
            </a:extLst>
          </p:cNvPr>
          <p:cNvSpPr txBox="1"/>
          <p:nvPr/>
        </p:nvSpPr>
        <p:spPr>
          <a:xfrm>
            <a:off x="6264610" y="2755321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1 IgM screen positive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C4811A2-6C58-4BF9-B3FE-301394AAEDE5}"/>
              </a:ext>
            </a:extLst>
          </p:cNvPr>
          <p:cNvSpPr txBox="1"/>
          <p:nvPr/>
        </p:nvSpPr>
        <p:spPr>
          <a:xfrm>
            <a:off x="8222355" y="2400550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2 IgM screen positive</a:t>
            </a:r>
          </a:p>
        </p:txBody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4BEBE3F0-2D5A-4B43-B13F-11DDBCF71221}"/>
              </a:ext>
            </a:extLst>
          </p:cNvPr>
          <p:cNvSpPr txBox="1"/>
          <p:nvPr/>
        </p:nvSpPr>
        <p:spPr>
          <a:xfrm>
            <a:off x="5497087" y="1243513"/>
            <a:ext cx="2547068" cy="565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</p:txBody>
      </p:sp>
      <p:sp>
        <p:nvSpPr>
          <p:cNvPr id="65" name="TextBox 48">
            <a:extLst>
              <a:ext uri="{FF2B5EF4-FFF2-40B4-BE49-F238E27FC236}">
                <a16:creationId xmlns:a16="http://schemas.microsoft.com/office/drawing/2014/main" id="{92134953-19E7-4F7E-AE05-09D684F96C0B}"/>
              </a:ext>
            </a:extLst>
          </p:cNvPr>
          <p:cNvSpPr txBox="1"/>
          <p:nvPr/>
        </p:nvSpPr>
        <p:spPr>
          <a:xfrm>
            <a:off x="5497087" y="934034"/>
            <a:ext cx="2547068" cy="3497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E4A3CD84-1978-4F5E-90AD-78AB35572EFE}"/>
              </a:ext>
            </a:extLst>
          </p:cNvPr>
          <p:cNvCxnSpPr>
            <a:cxnSpLocks/>
            <a:stCxn id="90" idx="0"/>
            <a:endCxn id="65" idx="1"/>
          </p:cNvCxnSpPr>
          <p:nvPr/>
        </p:nvCxnSpPr>
        <p:spPr>
          <a:xfrm flipV="1">
            <a:off x="2422982" y="1108885"/>
            <a:ext cx="3074105" cy="110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0FCC58C3-F2F2-423A-81A4-5B1B3CD41FEB}"/>
              </a:ext>
            </a:extLst>
          </p:cNvPr>
          <p:cNvSpPr txBox="1"/>
          <p:nvPr/>
        </p:nvSpPr>
        <p:spPr>
          <a:xfrm>
            <a:off x="2869076" y="1396903"/>
            <a:ext cx="21240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</p:spTree>
    <p:extLst>
      <p:ext uri="{BB962C8B-B14F-4D97-AF65-F5344CB8AC3E}">
        <p14:creationId xmlns:p14="http://schemas.microsoft.com/office/powerpoint/2010/main" val="321234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112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23</cp:revision>
  <dcterms:created xsi:type="dcterms:W3CDTF">2020-06-23T05:08:10Z</dcterms:created>
  <dcterms:modified xsi:type="dcterms:W3CDTF">2020-06-27T12:21:01Z</dcterms:modified>
</cp:coreProperties>
</file>