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555BC-1E79-452F-9C1B-714B0951F39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176F-001F-431C-9CDC-2CA9A474D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1042-ED29-4C5E-BBA6-D49AE285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51FA16-87A0-4A7D-B22E-B60F6D49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7DA18-803B-4529-B647-E14DED9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B5BD-364B-4790-9963-C38CF95B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94E0A-0486-4C5D-B43E-42183EF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1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122FB-7706-4C7C-866C-6CB8C5A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31A39-712D-486B-8799-AD1FE8EB6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D2D1-74A4-451A-9052-92FC2D80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DAEDE-0851-49C5-B8B6-E41E069A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0B1B3-4199-4C40-8DFD-56C6671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724D8-ECDC-42FA-8E59-D516EBA0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FB048-625D-4BA7-AD72-B64D394B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B666C-BA77-4685-A5F6-874C58B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5915A-4F8D-45D9-80B3-DFCF468D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3F09C-9C7B-424E-80F2-338B7FE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85B6-71C6-4FBC-BA8B-D42F864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22856-E644-4B14-92D8-60CAD611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86565-85EB-4830-8355-ED89CA5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49422-E8E1-487B-BDF2-A5C8D26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6EC91-1721-48EF-8399-8E235B35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891E-F5D0-4701-99F6-AB8E20C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D8BB1-10A9-4E57-B8E1-04F7334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4523C-1EE6-4C55-AE5C-E3A9061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931AF-114B-463F-BFED-A438EA31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D6B70-7B27-4153-8820-8BFC5B8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B5DB4-860D-4A9D-BD84-BBDB67A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3BAB7-83AB-44DE-AFB3-50798DB77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16992-0C04-440C-B3AE-D40F2301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AD15D6-4D17-48E4-A46E-608E1A76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FEB9F-C31B-4E85-8C94-2FE1D8B5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4CDAF-59EB-497D-A6E2-33531FF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FB46-FC51-491A-9D4F-55A7127E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39031-31BA-479B-B6CF-2A238A2B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6653C-EEF5-457D-9CD0-097A6722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01A9E4-8BB8-404E-AC88-80C618995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29CDB7-59EC-42F6-9740-2C325905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30099-0017-4185-9C65-E5D77E7F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5664A-E165-4772-8305-F19EEF0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B66C96-E840-4AD2-BD18-1BF4FB0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AE3C7-1E58-4660-8E9C-704FD64D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B2306-FB89-4930-8CDE-E04A84EF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740495-4173-4911-8E06-306B6CBB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952C51-85E1-42C0-9898-62E878C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262986-7D09-44FD-825D-74358F58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C4769-06B0-4B2C-95F3-DA057DB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8E5DD-2A1B-42AC-8375-B95686A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7EE93-2105-4FAA-A4CA-F18C1AC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0651C-900F-43F1-B805-57F15AD5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8D76D-55E8-497F-AC14-1DD6F331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8F356-59EF-451D-AAB0-F0F93723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83DDA-226D-4266-8C12-06023EF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E8293-C6F8-4FB6-B944-015C5C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4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FE08-19BE-4CC2-8056-AAAAFA8B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EA78BC-C910-4BE5-8666-A99471E9E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24329B-E3C5-4B08-87A9-9ED2ED5F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E95F5-CF11-4BF5-A051-B110A60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F45FA-5D66-4145-B060-D1A5D22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048A1-8D0F-4559-AB9C-5E83A2C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19ED8B-D9BD-4079-A8D7-414473F8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9D943-1D7D-4A5A-9E20-F9AB414F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794B2-4221-46B2-9F8B-46227067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F66-F8B5-42A7-8BF1-80240DF56CB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59A0B-F4DC-4CEA-99C9-7336FE1C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ADFEB-752D-41F3-99F5-0414CCD0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6301741" y="1805564"/>
            <a:ext cx="3161508" cy="231025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SCVB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(venous)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660996" y="3238073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venous blood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704641" y="4553010"/>
            <a:ext cx="232021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noProof="1">
                <a:solidFill>
                  <a:schemeClr val="tx1"/>
                </a:solidFill>
              </a:rPr>
              <a:t>code: serum creatinine (LOINC 2160-0)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350845" y="4005603"/>
            <a:ext cx="353796" cy="10026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630150" y="3572370"/>
            <a:ext cx="1030846" cy="1909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47861" y="2960690"/>
            <a:ext cx="1253880" cy="15312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537510" y="6232849"/>
            <a:ext cx="1123486" cy="1005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521705" y="833092"/>
            <a:ext cx="3582289" cy="4354719"/>
          </a:xfrm>
          <a:prstGeom prst="roundRect">
            <a:avLst>
              <a:gd name="adj" fmla="val 47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E4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ser.creat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{code: task, value: LABOE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groupingBehavior = 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selectionBehavior = at-most-one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12369" y="311440"/>
            <a:ext cx="970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E4: Serum creatinine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177948D-B0D4-4862-BFFC-016079FD0C0D}"/>
              </a:ext>
            </a:extLst>
          </p:cNvPr>
          <p:cNvSpPr/>
          <p:nvPr/>
        </p:nvSpPr>
        <p:spPr>
          <a:xfrm>
            <a:off x="9660996" y="5999084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capillary blood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70B8926-6024-4E4B-82C1-1BFC945FD271}"/>
              </a:ext>
            </a:extLst>
          </p:cNvPr>
          <p:cNvSpPr/>
          <p:nvPr/>
        </p:nvSpPr>
        <p:spPr>
          <a:xfrm>
            <a:off x="6301741" y="4292110"/>
            <a:ext cx="3161508" cy="2400207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SCCB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(capillary)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B6E358-1769-4D5C-B79F-A865CDB76EC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237306" y="5008230"/>
            <a:ext cx="467335" cy="15523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16FB47-E756-4E28-AE31-E2C55FBFB6FE}"/>
              </a:ext>
            </a:extLst>
          </p:cNvPr>
          <p:cNvCxnSpPr>
            <a:cxnSpLocks/>
          </p:cNvCxnSpPr>
          <p:nvPr/>
        </p:nvCxnSpPr>
        <p:spPr>
          <a:xfrm>
            <a:off x="4963886" y="5008230"/>
            <a:ext cx="1327162" cy="4552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9566427-24A2-4644-9972-E47C0A7866A2}"/>
              </a:ext>
            </a:extLst>
          </p:cNvPr>
          <p:cNvSpPr/>
          <p:nvPr/>
        </p:nvSpPr>
        <p:spPr>
          <a:xfrm>
            <a:off x="1879718" y="3708798"/>
            <a:ext cx="324464" cy="1361069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A0E090-56CD-48E8-82D4-CF9C40841681}"/>
              </a:ext>
            </a:extLst>
          </p:cNvPr>
          <p:cNvSpPr txBox="1"/>
          <p:nvPr/>
        </p:nvSpPr>
        <p:spPr>
          <a:xfrm>
            <a:off x="1306132" y="4031228"/>
            <a:ext cx="79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accent2">
                    <a:lumMod val="50000"/>
                  </a:schemeClr>
                </a:solidFill>
              </a:rPr>
              <a:t>Group XOR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CD9B09-4335-4434-B494-E672B4C5DC95}"/>
              </a:ext>
            </a:extLst>
          </p:cNvPr>
          <p:cNvCxnSpPr>
            <a:cxnSpLocks/>
          </p:cNvCxnSpPr>
          <p:nvPr/>
        </p:nvCxnSpPr>
        <p:spPr>
          <a:xfrm>
            <a:off x="2288748" y="3708798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00E0C85-143B-443D-B910-EFA87E0A1D22}"/>
              </a:ext>
            </a:extLst>
          </p:cNvPr>
          <p:cNvCxnSpPr>
            <a:cxnSpLocks/>
          </p:cNvCxnSpPr>
          <p:nvPr/>
        </p:nvCxnSpPr>
        <p:spPr>
          <a:xfrm>
            <a:off x="2266625" y="5069867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49F2BEB-833F-489B-94BD-7CD95F6DE7EC}"/>
              </a:ext>
            </a:extLst>
          </p:cNvPr>
          <p:cNvCxnSpPr>
            <a:cxnSpLocks/>
          </p:cNvCxnSpPr>
          <p:nvPr/>
        </p:nvCxnSpPr>
        <p:spPr>
          <a:xfrm flipH="1">
            <a:off x="2288748" y="1353202"/>
            <a:ext cx="407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D807DC3-FE6E-433B-AB28-C557BA758A4F}"/>
              </a:ext>
            </a:extLst>
          </p:cNvPr>
          <p:cNvSpPr/>
          <p:nvPr/>
        </p:nvSpPr>
        <p:spPr>
          <a:xfrm>
            <a:off x="204073" y="833093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001368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157</Words>
  <Application>Microsoft Office PowerPoint</Application>
  <PresentationFormat>Grand écran</PresentationFormat>
  <Paragraphs>50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</cp:revision>
  <dcterms:created xsi:type="dcterms:W3CDTF">2020-02-11T13:22:54Z</dcterms:created>
  <dcterms:modified xsi:type="dcterms:W3CDTF">2020-02-12T12:45:09Z</dcterms:modified>
</cp:coreProperties>
</file>