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55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183E623-BFE6-4FA3-850D-75BF3F93A9A4}"/>
              </a:ext>
            </a:extLst>
          </p:cNvPr>
          <p:cNvSpPr/>
          <p:nvPr/>
        </p:nvSpPr>
        <p:spPr>
          <a:xfrm>
            <a:off x="3703675" y="417113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68A4-8BCF-4ED4-B3EC-85128DE8E000}"/>
              </a:ext>
            </a:extLst>
          </p:cNvPr>
          <p:cNvSpPr/>
          <p:nvPr/>
        </p:nvSpPr>
        <p:spPr>
          <a:xfrm>
            <a:off x="2515570" y="378709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160081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1224292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242929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2084448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160081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1205242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242929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2084448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418818" y="753818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418818" y="8187238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472216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386440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534233" y="421607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518960" y="365032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005097" y="51914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004757" y="475607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2644456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2777945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634310" y="405940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513580" y="42929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516605" y="407895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655583" y="375593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74621" y="293128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340735" y="239233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84088" y="240809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522031" y="306823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771463" y="6729442"/>
            <a:ext cx="1125471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2592185" y="7377714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1460858" y="3646542"/>
            <a:ext cx="1080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554483" y="230503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medications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670572" y="310585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529374" y="5242109"/>
            <a:ext cx="87269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84088" y="4703880"/>
            <a:ext cx="112241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45943" y="505557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947" y="4134842"/>
            <a:ext cx="13732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Documentation about the medication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3832325" y="369153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3803455" y="381680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036148" y="3567477"/>
            <a:ext cx="159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relatedMedicationKnowledge </a:t>
            </a:r>
          </a:p>
          <a:p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.type </a:t>
            </a:r>
            <a:r>
              <a:rPr lang="en-US" sz="900" noProof="1"/>
              <a:t>= type of association)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630221" y="373421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655583" y="365803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614557" y="240809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175659" y="248795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3721467" y="3370698"/>
            <a:ext cx="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642518" y="230503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medications handled with method 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70300" y="306687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315055" y="324915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196569" y="4402922"/>
            <a:ext cx="1412917" cy="4081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206500" y="4399938"/>
            <a:ext cx="1517723" cy="6179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196909" y="4399938"/>
            <a:ext cx="1660803" cy="8464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11546" y="4619887"/>
            <a:ext cx="11713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517931" y="4826463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517931" y="5054087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250188" y="462118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243803" y="483277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10" idx="1"/>
            <a:endCxn id="132" idx="3"/>
          </p:cNvCxnSpPr>
          <p:nvPr/>
        </p:nvCxnSpPr>
        <p:spPr>
          <a:xfrm rot="10800000" flipV="1">
            <a:off x="1397050" y="3839821"/>
            <a:ext cx="111852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84088" y="3553673"/>
            <a:ext cx="1312961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1359269" y="384657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1127680" y="598396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ClinicalUseIssue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3058755" y="5977612"/>
            <a:ext cx="1034596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rot="5400000">
            <a:off x="1725676" y="4530110"/>
            <a:ext cx="1575792" cy="1331912"/>
          </a:xfrm>
          <a:prstGeom prst="bentConnector3">
            <a:avLst>
              <a:gd name="adj1" fmla="val 8336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2784485" y="5186044"/>
            <a:ext cx="1577748" cy="538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3274155" y="568754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1527958" y="574945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1641471" y="5532481"/>
            <a:ext cx="1594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550379" y="4979217"/>
            <a:ext cx="1672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ClinicalUseIssue </a:t>
            </a:r>
            <a:r>
              <a:rPr lang="en-US" sz="900" noProof="1"/>
              <a:t>(4 slices) 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586355" y="5702232"/>
            <a:ext cx="92416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4327553" y="6245690"/>
            <a:ext cx="75185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contra-indication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 flipH="1">
            <a:off x="1253598" y="6574139"/>
            <a:ext cx="1905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164916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2132804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247764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3"/>
          </p:cNvCxnSpPr>
          <p:nvPr/>
        </p:nvCxnSpPr>
        <p:spPr>
          <a:xfrm rot="5400000">
            <a:off x="3100803" y="6773104"/>
            <a:ext cx="263876" cy="136004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3"/>
          </p:cNvCxnSpPr>
          <p:nvPr/>
        </p:nvCxnSpPr>
        <p:spPr>
          <a:xfrm rot="5400000">
            <a:off x="3160667" y="6731448"/>
            <a:ext cx="574075" cy="177299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3"/>
          </p:cNvCxnSpPr>
          <p:nvPr/>
        </p:nvCxnSpPr>
        <p:spPr>
          <a:xfrm rot="5400000">
            <a:off x="3205155" y="6668752"/>
            <a:ext cx="912932" cy="221780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2656077" y="8210225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592103" y="805589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2656077" y="7877718"/>
            <a:ext cx="163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90574" y="771287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2656077" y="7559973"/>
            <a:ext cx="162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907979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1727118" y="6579657"/>
            <a:ext cx="8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-13462" y="6620468"/>
            <a:ext cx="15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1227518" y="6940932"/>
            <a:ext cx="8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2221328" y="6910581"/>
            <a:ext cx="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31656A-6C4A-4755-80AC-4B8A60C3D95F}"/>
              </a:ext>
            </a:extLst>
          </p:cNvPr>
          <p:cNvSpPr/>
          <p:nvPr/>
        </p:nvSpPr>
        <p:spPr>
          <a:xfrm>
            <a:off x="5012020" y="4014127"/>
            <a:ext cx="1312961" cy="4199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DrugSubstance profile of Substance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198095C-C0C9-4EB5-81EF-EAE2E6356140}"/>
              </a:ext>
            </a:extLst>
          </p:cNvPr>
          <p:cNvSpPr txBox="1"/>
          <p:nvPr/>
        </p:nvSpPr>
        <p:spPr>
          <a:xfrm>
            <a:off x="4917971" y="4425712"/>
            <a:ext cx="16342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Details about an ingredient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FCF651AC-1207-499F-8B9C-C3E7F2D1CB49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>
            <a:off x="3837550" y="4223861"/>
            <a:ext cx="1174470" cy="2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3A5B9A-34FC-4547-A50E-1527A853F8D4}"/>
              </a:ext>
            </a:extLst>
          </p:cNvPr>
          <p:cNvSpPr txBox="1"/>
          <p:nvPr/>
        </p:nvSpPr>
        <p:spPr>
          <a:xfrm>
            <a:off x="4622306" y="4215822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E1D7947-E707-4602-B026-CBA4D36A36C7}"/>
              </a:ext>
            </a:extLst>
          </p:cNvPr>
          <p:cNvCxnSpPr>
            <a:cxnSpLocks/>
            <a:stCxn id="146" idx="2"/>
            <a:endCxn id="46" idx="0"/>
          </p:cNvCxnSpPr>
          <p:nvPr/>
        </p:nvCxnSpPr>
        <p:spPr>
          <a:xfrm rot="16200000" flipH="1">
            <a:off x="2787643" y="5182886"/>
            <a:ext cx="2329578" cy="763534"/>
          </a:xfrm>
          <a:prstGeom prst="bentConnector3">
            <a:avLst>
              <a:gd name="adj1" fmla="val 3462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6394398-8E84-44D0-BD10-D93F358653DA}"/>
              </a:ext>
            </a:extLst>
          </p:cNvPr>
          <p:cNvSpPr txBox="1"/>
          <p:nvPr/>
        </p:nvSpPr>
        <p:spPr>
          <a:xfrm>
            <a:off x="1378092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5B8062F-25CE-403A-974A-BAE74CA0B683}"/>
              </a:ext>
            </a:extLst>
          </p:cNvPr>
          <p:cNvSpPr txBox="1"/>
          <p:nvPr/>
        </p:nvSpPr>
        <p:spPr>
          <a:xfrm>
            <a:off x="1836878" y="722307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F345D44-9854-472C-B0CB-317DF590810B}"/>
              </a:ext>
            </a:extLst>
          </p:cNvPr>
          <p:cNvSpPr txBox="1"/>
          <p:nvPr/>
        </p:nvSpPr>
        <p:spPr>
          <a:xfrm>
            <a:off x="2183754" y="7224739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522309" y="426758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A82D54-7E3D-49CD-90F2-488459FFDD94}"/>
              </a:ext>
            </a:extLst>
          </p:cNvPr>
          <p:cNvSpPr/>
          <p:nvPr/>
        </p:nvSpPr>
        <p:spPr>
          <a:xfrm>
            <a:off x="4568030" y="8663435"/>
            <a:ext cx="1125471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4D7E69AC-B2B9-48F3-8E5C-7FC4C91183B5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rot="16200000" flipH="1">
            <a:off x="2218930" y="5751598"/>
            <a:ext cx="4263571" cy="1560101"/>
          </a:xfrm>
          <a:prstGeom prst="bentConnector3">
            <a:avLst>
              <a:gd name="adj1" fmla="val 1890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D1D7126-F7E2-4652-BFFB-63FAEB610226}"/>
              </a:ext>
            </a:extLst>
          </p:cNvPr>
          <p:cNvSpPr txBox="1"/>
          <p:nvPr/>
        </p:nvSpPr>
        <p:spPr>
          <a:xfrm>
            <a:off x="4055251" y="647235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8378CBC-CCED-4F90-A398-065E184563C2}"/>
              </a:ext>
            </a:extLst>
          </p:cNvPr>
          <p:cNvSpPr txBox="1"/>
          <p:nvPr/>
        </p:nvSpPr>
        <p:spPr>
          <a:xfrm>
            <a:off x="4811406" y="8389892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78802E0D-2C3F-4CE8-8654-B3C1627D1959}"/>
              </a:ext>
            </a:extLst>
          </p:cNvPr>
          <p:cNvCxnSpPr>
            <a:cxnSpLocks/>
            <a:stCxn id="152" idx="1"/>
            <a:endCxn id="180" idx="2"/>
          </p:cNvCxnSpPr>
          <p:nvPr/>
        </p:nvCxnSpPr>
        <p:spPr>
          <a:xfrm rot="10800000">
            <a:off x="1841274" y="8303221"/>
            <a:ext cx="2726757" cy="66094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254F59-2B29-4667-B39D-C768C6A6F3EA}"/>
              </a:ext>
            </a:extLst>
          </p:cNvPr>
          <p:cNvSpPr txBox="1"/>
          <p:nvPr/>
        </p:nvSpPr>
        <p:spPr>
          <a:xfrm>
            <a:off x="1489694" y="830322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363DF81-6B7F-4C2D-991B-9BD5E2A3FEC5}"/>
              </a:ext>
            </a:extLst>
          </p:cNvPr>
          <p:cNvSpPr txBox="1"/>
          <p:nvPr/>
        </p:nvSpPr>
        <p:spPr>
          <a:xfrm>
            <a:off x="2379852" y="8941541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0C9111-2995-48BF-9C93-70CAB2390A40}"/>
              </a:ext>
            </a:extLst>
          </p:cNvPr>
          <p:cNvSpPr/>
          <p:nvPr/>
        </p:nvSpPr>
        <p:spPr>
          <a:xfrm>
            <a:off x="5636068" y="9507496"/>
            <a:ext cx="102952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E823DEFD-1D96-4FE7-9D3E-D2162635F2A4}"/>
              </a:ext>
            </a:extLst>
          </p:cNvPr>
          <p:cNvCxnSpPr>
            <a:cxnSpLocks/>
            <a:stCxn id="146" idx="2"/>
            <a:endCxn id="168" idx="0"/>
          </p:cNvCxnSpPr>
          <p:nvPr/>
        </p:nvCxnSpPr>
        <p:spPr>
          <a:xfrm rot="16200000" flipH="1">
            <a:off x="2306931" y="5663597"/>
            <a:ext cx="5107632" cy="2580165"/>
          </a:xfrm>
          <a:prstGeom prst="bentConnector3">
            <a:avLst>
              <a:gd name="adj1" fmla="val 1583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96E927E-450A-4A01-B1D5-5F3FE9E88BB0}"/>
              </a:ext>
            </a:extLst>
          </p:cNvPr>
          <p:cNvSpPr txBox="1"/>
          <p:nvPr/>
        </p:nvSpPr>
        <p:spPr>
          <a:xfrm>
            <a:off x="5830289" y="9265691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600989E-30DA-4CEE-845B-6815255A3555}"/>
              </a:ext>
            </a:extLst>
          </p:cNvPr>
          <p:cNvSpPr txBox="1"/>
          <p:nvPr/>
        </p:nvSpPr>
        <p:spPr>
          <a:xfrm>
            <a:off x="5115804" y="8025198"/>
            <a:ext cx="83499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4DB975-11B5-4309-AEAC-E219F434D413}"/>
              </a:ext>
            </a:extLst>
          </p:cNvPr>
          <p:cNvSpPr txBox="1"/>
          <p:nvPr/>
        </p:nvSpPr>
        <p:spPr>
          <a:xfrm>
            <a:off x="6150829" y="8977022"/>
            <a:ext cx="80387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A6DCAD-2ED8-4D96-AECA-426D1CD3110E}"/>
              </a:ext>
            </a:extLst>
          </p:cNvPr>
          <p:cNvSpPr/>
          <p:nvPr/>
        </p:nvSpPr>
        <p:spPr>
          <a:xfrm>
            <a:off x="1293588" y="8167978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AA1BD597-A558-4D38-8A9F-4096BC95715F}"/>
              </a:ext>
            </a:extLst>
          </p:cNvPr>
          <p:cNvCxnSpPr>
            <a:cxnSpLocks/>
            <a:stCxn id="168" idx="1"/>
            <a:endCxn id="181" idx="2"/>
          </p:cNvCxnSpPr>
          <p:nvPr/>
        </p:nvCxnSpPr>
        <p:spPr>
          <a:xfrm rot="10800000">
            <a:off x="1341944" y="8300258"/>
            <a:ext cx="4294124" cy="15079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1121337" y="750674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505305" y="364212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4C72E49-9209-4792-91BA-9F12D7EA8CF2}"/>
              </a:ext>
            </a:extLst>
          </p:cNvPr>
          <p:cNvSpPr txBox="1"/>
          <p:nvPr/>
        </p:nvSpPr>
        <p:spPr>
          <a:xfrm>
            <a:off x="955154" y="831712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888A0A4-5DDD-4FB2-AE7E-157AC32F3568}"/>
              </a:ext>
            </a:extLst>
          </p:cNvPr>
          <p:cNvSpPr txBox="1"/>
          <p:nvPr/>
        </p:nvSpPr>
        <p:spPr>
          <a:xfrm>
            <a:off x="3839844" y="4032675"/>
            <a:ext cx="950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ingredient.item</a:t>
            </a:r>
            <a:endParaRPr lang="en-US" sz="900" noProof="1"/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124</cp:revision>
  <dcterms:created xsi:type="dcterms:W3CDTF">2020-01-10T14:54:47Z</dcterms:created>
  <dcterms:modified xsi:type="dcterms:W3CDTF">2021-08-13T08:54:44Z</dcterms:modified>
</cp:coreProperties>
</file>