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4F468-84C1-49FF-9A40-1D595BC54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1290A8-6050-4EDC-8B49-8F87B069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B60F9F-D16A-4325-9A0C-E1BCC41C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B95AEE-A7FD-49C0-903C-92347F79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016C7-D1BF-44BF-9A4D-B71F7C5E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0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63BDB-E038-45E5-9503-7A42B7E9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FD1212-B5B6-44DC-9808-138700CD4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DF8BC9-D083-45A0-809E-5395E38E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4B4A99-5254-4066-8F46-AE50E6FA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5A5665-94FD-43BA-AD24-4C193A795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86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090D97A-6F03-4FAC-9B80-3D64ECEBA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10B4AD7-74BA-4F52-902C-1EDD715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08D7C8-0480-4761-9FE8-6EE814CC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56C9-CBAB-4B5B-A94B-D5F52A50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01D981-1789-4DB4-A0FC-C81C81BE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13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B67D6B-226C-4180-ACFA-61666979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1396C5-A19A-4210-A703-A27CB973B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819EB3-CFF8-4A1E-8F01-87CD4594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E1F1CF-6188-4B2D-B60A-62434C6C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ED4297-E247-404D-8E3F-493D4BBE3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4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A74F3E-ED32-4FB3-BCF2-BB5585F20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6D7089-EC76-4493-ACF1-D1EF24E23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70E4AB-BE66-464C-82F4-4758B074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B0DB44-BE12-4443-8E53-71C94DBB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577955-422D-4314-B734-BFB725DC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087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FCCC2-2B94-497C-B2E1-6352567F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DA2A2-C879-4A99-BABF-E136E84A1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215572-8255-44B3-A3FA-2BF194F65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C886C-4ACD-42AD-912F-716C845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76C88-BE73-408C-AA14-EC729153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8343A7-AE6C-4BCD-8FA2-01A01CAC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701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35A768-5DC0-47B9-A0C8-65A01884C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82F047-A643-4C2F-8B0F-341B1428A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EE8F1-E943-4BC9-AD9F-846B2D2A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75F7E15-271F-4A4C-B728-AD3D9B92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CBE292-56A9-48F9-A10C-33D15FAEF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2200128-001A-40D4-9F0E-BBB1C7DDE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F57420C-3AB8-4E89-B249-688ECAEF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9A6369C-B48C-431E-A2A5-5C770EF0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533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5A170-6B3F-41F2-92B7-2FCD983BB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BBD8A9-E552-4065-ACAD-FB3AFCF6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12474C7-FAA2-4069-8091-F4B3959C5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7FB866-4F15-4F6F-9C1D-6103A010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338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0060411-40CA-418B-8FE3-4B6A0EAAF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097FD7B-B044-4F12-8AD2-88B56544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EF91A9-3C7F-42AC-A58A-C829C753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94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93C00-397E-47E4-94D3-613037123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4F1B87-8180-4A93-B230-70B1D2979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BD059B-1C93-45DB-B454-6C02D445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6EFE8A-C5D2-4DA4-ACCD-41762E8E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4CBC18C-AFBA-4D37-98AF-05DCD8F0B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EE1E5A-DBCD-483C-8D62-6B1C04D9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5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E3AF9-926F-40AC-8CC2-2FD17C32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CF6401-89C4-43CA-AC30-3F0298ECEF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1DD332-3A6D-499E-9F10-B488E148D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E42602-D593-4A0F-820C-7FC8B22F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229A1B-4534-4BA1-9B0C-F939F025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0BF89B-A1A0-432E-B49C-1C4F28D1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85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2DCCB1-A377-4445-A13A-85B6BF4A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A92FD5-8AB5-4781-AD0B-4D9CA76CC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619D6E-7CAA-47AB-867C-02CF1DBCE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0F71B-98C8-4021-BD6F-7E8A68EA6340}" type="datetimeFigureOut">
              <a:rPr lang="fr-FR" smtClean="0"/>
              <a:t>08/06/2020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B8F4E8-C770-4ED4-8C7C-FA71C35D3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5F7729-F424-47B7-BB42-A074B054A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F9BA7-9348-4BA4-9F3A-1B476B6838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88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27585" y="3109383"/>
            <a:ext cx="3362044" cy="2650348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5745269" y="1650923"/>
            <a:ext cx="2438933" cy="1167952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10 mL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291737" y="4088590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K (LOINC 2823-3)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</p:cNvCxnSpPr>
          <p:nvPr/>
        </p:nvCxnSpPr>
        <p:spPr>
          <a:xfrm flipV="1">
            <a:off x="8859078" y="4520321"/>
            <a:ext cx="405363" cy="77214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94852" y="2234899"/>
            <a:ext cx="550417" cy="300972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18758" y="4434557"/>
            <a:ext cx="608827" cy="132517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291737" y="2108540"/>
            <a:ext cx="2412548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245490" y="2540270"/>
            <a:ext cx="1046247" cy="222936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42952" y="1275544"/>
            <a:ext cx="2909821" cy="464817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E2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ser.electrolyte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electrolyte 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B050"/>
                </a:solidFill>
              </a:rPr>
              <a:t>   specimenRequirements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24326-1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9078" y="712932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E2: Serum electrolyte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291736" y="3093010"/>
            <a:ext cx="2438936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Na (LOINC 2951-2)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68614" y="3524740"/>
            <a:ext cx="523122" cy="14772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A41055D-EF66-4040-878C-746A7E4CC7F7}"/>
              </a:ext>
            </a:extLst>
          </p:cNvPr>
          <p:cNvSpPr/>
          <p:nvPr/>
        </p:nvSpPr>
        <p:spPr>
          <a:xfrm>
            <a:off x="9291735" y="5090495"/>
            <a:ext cx="2438936" cy="863459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Cl (LOINC 2075-0)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8859078" y="5522225"/>
            <a:ext cx="43265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6787F48-953A-4F46-BC8D-9F72D87AC95D}"/>
              </a:ext>
            </a:extLst>
          </p:cNvPr>
          <p:cNvCxnSpPr>
            <a:cxnSpLocks/>
          </p:cNvCxnSpPr>
          <p:nvPr/>
        </p:nvCxnSpPr>
        <p:spPr>
          <a:xfrm flipH="1">
            <a:off x="2320526" y="1816620"/>
            <a:ext cx="460774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E486133-4803-4B82-B636-6FEA1B7362FF}"/>
              </a:ext>
            </a:extLst>
          </p:cNvPr>
          <p:cNvSpPr/>
          <p:nvPr/>
        </p:nvSpPr>
        <p:spPr>
          <a:xfrm>
            <a:off x="235851" y="1259187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252365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135</Words>
  <Application>Microsoft Office PowerPoint</Application>
  <PresentationFormat>Grand écran</PresentationFormat>
  <Paragraphs>51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6</cp:revision>
  <dcterms:created xsi:type="dcterms:W3CDTF">2020-02-11T13:05:06Z</dcterms:created>
  <dcterms:modified xsi:type="dcterms:W3CDTF">2020-06-08T16:34:15Z</dcterms:modified>
</cp:coreProperties>
</file>