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CF8298D-D2FD-40AB-A874-0128D23338E0}"/>
              </a:ext>
            </a:extLst>
          </p:cNvPr>
          <p:cNvSpPr/>
          <p:nvPr/>
        </p:nvSpPr>
        <p:spPr>
          <a:xfrm>
            <a:off x="6291048" y="4282359"/>
            <a:ext cx="3161508" cy="211809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F104D40-D615-47E2-81AF-8C75FA47C2DB}"/>
              </a:ext>
            </a:extLst>
          </p:cNvPr>
          <p:cNvSpPr/>
          <p:nvPr/>
        </p:nvSpPr>
        <p:spPr>
          <a:xfrm>
            <a:off x="6291048" y="1152835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767D7B21-A30E-42F0-9BC8-8C7679578062}"/>
              </a:ext>
            </a:extLst>
          </p:cNvPr>
          <p:cNvSpPr/>
          <p:nvPr/>
        </p:nvSpPr>
        <p:spPr>
          <a:xfrm>
            <a:off x="9670295" y="5490010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F9DA26C-B11C-4C56-A399-229167D80D5C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9384528" y="5945230"/>
            <a:ext cx="285767" cy="2332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D5D88D6-483F-45C4-BD6A-6523B0F5E0B2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546035" y="1487132"/>
            <a:ext cx="745013" cy="269165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37096D7-2BB3-4610-85B4-14C886BE1059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5546035" y="3568332"/>
            <a:ext cx="745013" cy="161896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4146D43-8BCB-452F-A62E-1621C035F5F0}"/>
              </a:ext>
            </a:extLst>
          </p:cNvPr>
          <p:cNvSpPr/>
          <p:nvPr/>
        </p:nvSpPr>
        <p:spPr>
          <a:xfrm>
            <a:off x="2521705" y="833093"/>
            <a:ext cx="3582289" cy="5554456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specimenRequirements [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exclusiveGroup 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[  { sampleRequirement }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},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exclusiveGroup 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[  { sampleRequirement }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]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36194CC-CFE9-4D3C-B8D1-39191488EFDB}"/>
              </a:ext>
            </a:extLst>
          </p:cNvPr>
          <p:cNvSpPr txBox="1"/>
          <p:nvPr/>
        </p:nvSpPr>
        <p:spPr>
          <a:xfrm>
            <a:off x="112369" y="311440"/>
            <a:ext cx="97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E4: Serum creatinine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660C42D-3703-4C11-AE84-5EE70EF88CD1}"/>
              </a:ext>
            </a:extLst>
          </p:cNvPr>
          <p:cNvSpPr/>
          <p:nvPr/>
        </p:nvSpPr>
        <p:spPr>
          <a:xfrm>
            <a:off x="6291048" y="3234035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BADE3BE-073C-4377-B439-F9B64BCE077A}"/>
              </a:ext>
            </a:extLst>
          </p:cNvPr>
          <p:cNvCxnSpPr>
            <a:cxnSpLocks/>
          </p:cNvCxnSpPr>
          <p:nvPr/>
        </p:nvCxnSpPr>
        <p:spPr>
          <a:xfrm flipV="1">
            <a:off x="5135217" y="5463450"/>
            <a:ext cx="1155831" cy="7849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40049E7-CDAE-412D-9B33-B69CAA70D467}"/>
              </a:ext>
            </a:extLst>
          </p:cNvPr>
          <p:cNvCxnSpPr>
            <a:cxnSpLocks/>
          </p:cNvCxnSpPr>
          <p:nvPr/>
        </p:nvCxnSpPr>
        <p:spPr>
          <a:xfrm flipH="1">
            <a:off x="2288748" y="1353202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DDE71F7A-89BA-48B8-9BC9-5C2C440512E7}"/>
              </a:ext>
            </a:extLst>
          </p:cNvPr>
          <p:cNvSpPr/>
          <p:nvPr/>
        </p:nvSpPr>
        <p:spPr>
          <a:xfrm>
            <a:off x="204073" y="833093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001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137</Words>
  <Application>Microsoft Office PowerPoint</Application>
  <PresentationFormat>Grand écran</PresentationFormat>
  <Paragraphs>44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6</cp:revision>
  <dcterms:created xsi:type="dcterms:W3CDTF">2020-02-11T13:22:54Z</dcterms:created>
  <dcterms:modified xsi:type="dcterms:W3CDTF">2020-06-08T17:00:47Z</dcterms:modified>
</cp:coreProperties>
</file>