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5"/>
    <p:sldMasterId id="2147483798" r:id="rId6"/>
  </p:sldMasterIdLst>
  <p:notesMasterIdLst>
    <p:notesMasterId r:id="rId11"/>
  </p:notesMasterIdLst>
  <p:sldIdLst>
    <p:sldId id="256" r:id="rId7"/>
    <p:sldId id="306" r:id="rId8"/>
    <p:sldId id="258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E613F4-C8BD-9B45-91E3-C940F2CDA0E2}">
          <p14:sldIdLst>
            <p14:sldId id="256"/>
            <p14:sldId id="306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BC842E-737E-6748-6FB0-7EC8D1E7FF67}" name="Tina Wilkins" initials="TW" userId="S::TWILKINS@MITRE.ORG::13d3f443-4f13-4e8c-a81c-df401781e2fa" providerId="AD"/>
  <p188:author id="{717B87E4-B3CE-82BC-902C-22D756D2CDB5}" name="Dr. Jessica S Skopac" initials="DJSS" userId="S::JSKOPAC@MITRE.ORG::634fd837-4742-4121-9b4d-8524b41d185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5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  <p:cmAuthor id="2" name="Jessica S Skopac" initials="JSS" lastIdx="6" clrIdx="1">
    <p:extLst>
      <p:ext uri="{19B8F6BF-5375-455C-9EA6-DF929625EA0E}">
        <p15:presenceInfo xmlns:p15="http://schemas.microsoft.com/office/powerpoint/2012/main" userId="S::JSKOPAC@MITRE.ORG::634fd837-4742-4121-9b4d-8524b41d1858" providerId="AD"/>
      </p:ext>
    </p:extLst>
  </p:cmAuthor>
  <p:cmAuthor id="3" name="Sarah H Kinling" initials="SHK" lastIdx="1" clrIdx="2">
    <p:extLst>
      <p:ext uri="{19B8F6BF-5375-455C-9EA6-DF929625EA0E}">
        <p15:presenceInfo xmlns:p15="http://schemas.microsoft.com/office/powerpoint/2012/main" userId="S::skinling@mitre.org::1ab6a5e8-2797-4207-bb84-dde0dabe73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65"/>
    <a:srgbClr val="ABDDDC"/>
    <a:srgbClr val="D3DBFF"/>
    <a:srgbClr val="00038E"/>
    <a:srgbClr val="EF99E5"/>
    <a:srgbClr val="FFF6EC"/>
    <a:srgbClr val="FFEDD2"/>
    <a:srgbClr val="FFECCC"/>
    <a:srgbClr val="FFEDE5"/>
    <a:srgbClr val="F4F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99" autoAdjust="0"/>
    <p:restoredTop sz="96959" autoAdjust="0"/>
  </p:normalViewPr>
  <p:slideViewPr>
    <p:cSldViewPr snapToGrid="0">
      <p:cViewPr varScale="1">
        <p:scale>
          <a:sx n="125" d="100"/>
          <a:sy n="125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9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4B3627-4955-C978-57A0-FC627AA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CBCD5C-8A38-085D-7E0A-1249D059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DE8306-8EF6-C805-C984-29226588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0BCA-5D83-F0E2-E609-84AE46FF5BEC}"/>
              </a:ext>
            </a:extLst>
          </p:cNvPr>
          <p:cNvSpPr/>
          <p:nvPr userDrawn="1"/>
        </p:nvSpPr>
        <p:spPr>
          <a:xfrm>
            <a:off x="15" y="640788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5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40788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B0EBE0A-FE72-275C-4F44-2085ABD6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06B80C-FAF0-4DAA-C6A5-6BE4CEC8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5FD9FF-00C9-1318-EF9F-50B72CD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FBA-96B5-764C-89F6-E3520888B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1D7E6-FB11-914B-B351-ECE08B51D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8F8-A6CC-B043-B8AA-9D842A42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A1D6-530F-FB4C-9D80-5EDA03B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2835-1F24-DF4D-A919-4D547490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7F4D-7AFB-9446-BA5F-2D095784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33F6-7A4C-6F45-ADD3-89547DDA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701D-8C98-2241-87C3-681F81B1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AEB4-D081-0F48-AA1C-2FDFD0AD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C2B6-B20D-3048-A462-42AAA24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1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8CAB-057E-0742-931A-3150DF13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5052-76FC-9546-8671-03C8CDD9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7A66-70ED-F948-99D4-F03437EA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14AC-6243-8440-B51C-96E4A307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F575-CF81-2743-9007-6E311355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0293-C1AF-7343-9FE6-06073D7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B144-49C9-3A49-904D-0C3B167A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69365-AD47-2C47-912C-470BCE06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3AE2-FFB8-A84F-AA95-B81BF7DC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DB10-C884-6640-B426-15206202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F491-094D-A54F-9721-E0AE470B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2845-A8A3-974D-A24F-ACC7BDD5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4B3E-0CC5-9B42-952A-E28D4CC5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D62B2-264E-6C4C-B1DA-E01461E8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2911-6AB0-6048-B200-06364D6E8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B53E-FC83-5846-A8B6-C041C539D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93F9-0AB0-534A-9A6E-2715D180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A9A43-92D9-4D4D-AF45-B677E8E2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ADDA8-758C-EB4C-A8BB-E6C46C58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B513-9D8F-C342-A6A6-E4A02374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32941-45DD-0F4C-87B2-ADC67E5F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56FBF-FB76-F64E-9777-8861B5C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B05FB-9980-4248-913B-193DAC65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2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706E9-2B3D-BC45-BB24-380A473B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11FCE-5195-2D4F-A185-104218E6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FB8EE-8E84-8642-8FAC-5919AD2B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1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031C-3CDC-1E4E-BAC8-3EE1BF78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DD97-8839-BE47-8207-758CFA12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CDE67-28D2-0447-BA5C-81035490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BC2B-CDC6-DE41-8BEB-F966E1C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C760-7834-EF45-9D3E-59F9566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78ED7-4D34-FD41-9067-C4274EAD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99846F-5C40-E856-633F-5B2858E7923D}"/>
              </a:ext>
            </a:extLst>
          </p:cNvPr>
          <p:cNvCxnSpPr/>
          <p:nvPr userDrawn="1"/>
        </p:nvCxnSpPr>
        <p:spPr>
          <a:xfrm>
            <a:off x="1097280" y="10233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6F3E10-73A3-127F-A020-3BED71C2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3371AD7-61A0-610E-895D-2E76B0F4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C22473F-978A-B227-ADB0-339F828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70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D297-0743-6A4E-AD94-BB1EC40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AFD3-BA8A-564B-8DAC-5CB30527A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22E6F-8DAF-FE48-917C-29222E76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54C2-C0C4-8B47-A120-49340830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5337-6A2A-534E-9AD3-9A10D44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926C9-6D00-EF4B-AFCB-E91F8E93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0383-9B1C-384C-80D3-02A91629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59E94-EBAB-2A43-888B-7F192595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5A27-2DCA-AD48-BDCD-8B6E7DB7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45C8-9C71-DB4E-B16B-5EE25D7C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3B64-9894-EA46-A8AF-75C1D4F8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0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F66C9-DB79-A343-9071-1DF5A608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7A0D4-D7BF-EC42-8E3A-4CA2875EC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0D3F-1117-234B-BF9D-92BBC573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98EBD-27BD-C149-A90E-A51B7AD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ECD1-DFCC-A641-9950-05D770B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426CA51-B951-45CD-BC5A-E1ABC7EE4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8D67E1-140D-75A3-C820-57C5714C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2EEFBC3-514C-86C5-0827-03134044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77DCBFA-899D-A288-24AB-5309953D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E8F40C-2A2B-74D7-2451-2069C9FA8AF2}"/>
              </a:ext>
            </a:extLst>
          </p:cNvPr>
          <p:cNvSpPr/>
          <p:nvPr userDrawn="1"/>
        </p:nvSpPr>
        <p:spPr>
          <a:xfrm>
            <a:off x="15" y="640788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0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41517"/>
            <a:ext cx="4937760" cy="462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1517"/>
            <a:ext cx="4937760" cy="4627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BFE218-9250-DCBC-6BC1-A601C7D2B5F4}"/>
              </a:ext>
            </a:extLst>
          </p:cNvPr>
          <p:cNvCxnSpPr/>
          <p:nvPr userDrawn="1"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24B50D2-A9A8-8149-6F3E-EC90A5A4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BD63018-6F9F-19CF-9031-CDE51A38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AD961D-1C56-7B26-19E6-458F89C1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71D88-26C5-4C46-9B3C-0A831383BC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" y="177288"/>
            <a:ext cx="1118004" cy="9549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B1A21A-E603-58C4-6647-B82D66955893}"/>
              </a:ext>
            </a:extLst>
          </p:cNvPr>
          <p:cNvCxnSpPr/>
          <p:nvPr userDrawn="1"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AD76CA7-B88D-7093-CECF-DCFCF14C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29F98A2-5365-CA2D-E2BB-F8C1EDA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5C9739C-CA67-8588-7191-7CB860F4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CDCFA-74A7-428D-AA6A-3CF83D7CC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" y="172270"/>
            <a:ext cx="1118004" cy="9549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6318B9-8AAD-27DC-4244-22DD3E9570AE}"/>
              </a:ext>
            </a:extLst>
          </p:cNvPr>
          <p:cNvCxnSpPr/>
          <p:nvPr userDrawn="1"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DABD6FE-2640-6379-F129-9191FDBF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5C9058-D6BC-C1B0-512A-86BF86F0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704F80-8CB1-99EA-9395-573ED0A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DFE4AC-7EE6-4A40-49CD-0F5773EB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6E6EC1-E5DA-A094-622F-88A7E4C5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DB0AE-44C5-2B01-A0D2-4795A94E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CF52A1-D6FF-0073-D06D-5EC1F6FA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E5D7C0-4E8B-DF3D-0996-9266E12D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434"/>
            <a:ext cx="2472271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5D2C7AD-B8EC-41AF-BCD4-89B09F0B166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E5588F-5F90-FA56-5E98-518FFB99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537434"/>
            <a:ext cx="4822804" cy="28747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BE1EAD-C82D-906D-0E56-DAD278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47945"/>
            <a:ext cx="1312025" cy="27696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97" r:id="rId7"/>
    <p:sldLayoutId id="2147483775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E573B-FCDE-0C45-A155-7F1D039E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A683-7887-7746-91C6-99FCA8ED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6348-A868-6842-B0F4-CCC6C8698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82E6-2367-934F-9386-95034E482A3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EC7E-A0A3-AC40-8604-5652CC2A1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3291-2C42-A14B-8513-C69C516D8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D345-B423-A744-8A1E-FB8A0E8A1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44010" cy="35661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IG Diagrams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343C16-A178-61FC-CF79-08705AB6D4F6}"/>
              </a:ext>
            </a:extLst>
          </p:cNvPr>
          <p:cNvSpPr/>
          <p:nvPr/>
        </p:nvSpPr>
        <p:spPr>
          <a:xfrm>
            <a:off x="660400" y="1524000"/>
            <a:ext cx="3830320" cy="239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AA451-2A1B-E9E9-577D-DAF26C08B2D2}"/>
              </a:ext>
            </a:extLst>
          </p:cNvPr>
          <p:cNvSpPr txBox="1"/>
          <p:nvPr/>
        </p:nvSpPr>
        <p:spPr>
          <a:xfrm>
            <a:off x="670560" y="1554480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Business 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03F9A-3424-A281-1A47-9A7B03C6585B}"/>
              </a:ext>
            </a:extLst>
          </p:cNvPr>
          <p:cNvSpPr/>
          <p:nvPr/>
        </p:nvSpPr>
        <p:spPr>
          <a:xfrm>
            <a:off x="995680" y="2042160"/>
            <a:ext cx="326136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BA4B4-FA6B-9BC8-147A-4C89046AB8C2}"/>
              </a:ext>
            </a:extLst>
          </p:cNvPr>
          <p:cNvSpPr txBox="1"/>
          <p:nvPr/>
        </p:nvSpPr>
        <p:spPr>
          <a:xfrm>
            <a:off x="985520" y="296672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System 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8D326-8735-6E6C-7B1B-DE62BEC6CC8E}"/>
              </a:ext>
            </a:extLst>
          </p:cNvPr>
          <p:cNvSpPr/>
          <p:nvPr/>
        </p:nvSpPr>
        <p:spPr>
          <a:xfrm>
            <a:off x="1178560" y="2194560"/>
            <a:ext cx="289560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7DD73-3D82-0E88-0A75-F5622549A92D}"/>
              </a:ext>
            </a:extLst>
          </p:cNvPr>
          <p:cNvSpPr txBox="1"/>
          <p:nvPr/>
        </p:nvSpPr>
        <p:spPr>
          <a:xfrm>
            <a:off x="1239520" y="224536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Technical Role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AB18D-AC71-8D60-5E5B-A7AB88F1EB7B}"/>
              </a:ext>
            </a:extLst>
          </p:cNvPr>
          <p:cNvSpPr txBox="1"/>
          <p:nvPr/>
        </p:nvSpPr>
        <p:spPr>
          <a:xfrm>
            <a:off x="1503680" y="2682240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/>
              <a:t>Content Creator/Custodian</a:t>
            </a:r>
          </a:p>
        </p:txBody>
      </p:sp>
      <p:pic>
        <p:nvPicPr>
          <p:cNvPr id="14" name="Graphic 13" descr="Smiling face outline with solid fill">
            <a:extLst>
              <a:ext uri="{FF2B5EF4-FFF2-40B4-BE49-F238E27FC236}">
                <a16:creationId xmlns:a16="http://schemas.microsoft.com/office/drawing/2014/main" id="{BF13D770-F4A4-83AD-6D2B-55A70BE9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88" y="3325732"/>
            <a:ext cx="402988" cy="4029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48F2A7-7663-53EB-DA0A-26BD2B7BBBEB}"/>
              </a:ext>
            </a:extLst>
          </p:cNvPr>
          <p:cNvSpPr txBox="1"/>
          <p:nvPr/>
        </p:nvSpPr>
        <p:spPr>
          <a:xfrm>
            <a:off x="650240" y="364744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Human Actor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725B8-77CD-C0A1-AD09-7546D6FF612C}"/>
              </a:ext>
            </a:extLst>
          </p:cNvPr>
          <p:cNvSpPr/>
          <p:nvPr/>
        </p:nvSpPr>
        <p:spPr>
          <a:xfrm>
            <a:off x="7142480" y="1513840"/>
            <a:ext cx="3830320" cy="239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23BBC-7569-9125-E494-1BBD99728D83}"/>
              </a:ext>
            </a:extLst>
          </p:cNvPr>
          <p:cNvSpPr txBox="1"/>
          <p:nvPr/>
        </p:nvSpPr>
        <p:spPr>
          <a:xfrm>
            <a:off x="9977120" y="1524000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/>
              <a:t>Business Actor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024BD-4804-8BD6-B484-83C7F4F631BF}"/>
              </a:ext>
            </a:extLst>
          </p:cNvPr>
          <p:cNvSpPr/>
          <p:nvPr/>
        </p:nvSpPr>
        <p:spPr>
          <a:xfrm>
            <a:off x="7477760" y="2032000"/>
            <a:ext cx="326136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4B1E26-4FCD-B129-AC18-87F0E3D70A22}"/>
              </a:ext>
            </a:extLst>
          </p:cNvPr>
          <p:cNvSpPr txBox="1"/>
          <p:nvPr/>
        </p:nvSpPr>
        <p:spPr>
          <a:xfrm>
            <a:off x="9815015" y="29565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System Actor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A203E-43C3-20FD-B8DB-97D5D0C29D2C}"/>
              </a:ext>
            </a:extLst>
          </p:cNvPr>
          <p:cNvSpPr/>
          <p:nvPr/>
        </p:nvSpPr>
        <p:spPr>
          <a:xfrm>
            <a:off x="7660640" y="2184400"/>
            <a:ext cx="289560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A7080-A3E3-FFC1-D13E-782B8C5E2FC5}"/>
              </a:ext>
            </a:extLst>
          </p:cNvPr>
          <p:cNvSpPr txBox="1"/>
          <p:nvPr/>
        </p:nvSpPr>
        <p:spPr>
          <a:xfrm>
            <a:off x="9479280" y="222504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Technical Role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1A039-8808-F98B-521A-84DB344B68A6}"/>
              </a:ext>
            </a:extLst>
          </p:cNvPr>
          <p:cNvSpPr txBox="1"/>
          <p:nvPr/>
        </p:nvSpPr>
        <p:spPr>
          <a:xfrm>
            <a:off x="8382000" y="267208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/>
              <a:t>Content Requestor</a:t>
            </a:r>
          </a:p>
        </p:txBody>
      </p:sp>
      <p:pic>
        <p:nvPicPr>
          <p:cNvPr id="23" name="Graphic 22" descr="Smiling face outline with solid fill">
            <a:extLst>
              <a:ext uri="{FF2B5EF4-FFF2-40B4-BE49-F238E27FC236}">
                <a16:creationId xmlns:a16="http://schemas.microsoft.com/office/drawing/2014/main" id="{92C20791-78A5-88FE-F425-0D7BE9B7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7108" y="3356212"/>
            <a:ext cx="402988" cy="402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1B131-F059-6C2C-AB01-ED609B601879}"/>
              </a:ext>
            </a:extLst>
          </p:cNvPr>
          <p:cNvSpPr txBox="1"/>
          <p:nvPr/>
        </p:nvSpPr>
        <p:spPr>
          <a:xfrm>
            <a:off x="10088880" y="367792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Human 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4EDAF-0319-D62D-457E-E7990AD43E55}"/>
              </a:ext>
            </a:extLst>
          </p:cNvPr>
          <p:cNvSpPr txBox="1"/>
          <p:nvPr/>
        </p:nvSpPr>
        <p:spPr>
          <a:xfrm>
            <a:off x="7670800" y="2255520"/>
            <a:ext cx="707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>
                <a:solidFill>
                  <a:srgbClr val="0070C0"/>
                </a:solidFill>
              </a:rPr>
              <a:t>Initiator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8148C0-1D2F-ADAE-9FC3-DC9F42C4E0ED}"/>
              </a:ext>
            </a:extLst>
          </p:cNvPr>
          <p:cNvCxnSpPr/>
          <p:nvPr/>
        </p:nvCxnSpPr>
        <p:spPr>
          <a:xfrm flipH="1">
            <a:off x="4094480" y="2387600"/>
            <a:ext cx="356616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D09D34-08EA-1E16-2DE7-5E9771D7CADF}"/>
              </a:ext>
            </a:extLst>
          </p:cNvPr>
          <p:cNvSpPr txBox="1"/>
          <p:nvPr/>
        </p:nvSpPr>
        <p:spPr>
          <a:xfrm>
            <a:off x="4460240" y="2021840"/>
            <a:ext cx="26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 Patient using </a:t>
            </a:r>
            <a:r>
              <a:rPr lang="en-US" sz="1600">
                <a:latin typeface="PT Mono" panose="02060509020205020204" pitchFamily="49" charset="77"/>
              </a:rPr>
              <a:t>$match</a:t>
            </a:r>
            <a:endParaRPr lang="en-US">
              <a:latin typeface="PT Mono" panose="02060509020205020204" pitchFamily="49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0FC503-518A-D1B5-E56E-4A256C3D82CC}"/>
              </a:ext>
            </a:extLst>
          </p:cNvPr>
          <p:cNvCxnSpPr>
            <a:cxnSpLocks/>
          </p:cNvCxnSpPr>
          <p:nvPr/>
        </p:nvCxnSpPr>
        <p:spPr>
          <a:xfrm>
            <a:off x="4094480" y="2712720"/>
            <a:ext cx="3403600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oid 32">
            <a:extLst>
              <a:ext uri="{FF2B5EF4-FFF2-40B4-BE49-F238E27FC236}">
                <a16:creationId xmlns:a16="http://schemas.microsoft.com/office/drawing/2014/main" id="{AC294534-3040-0A6C-32DF-09D31C373F08}"/>
              </a:ext>
            </a:extLst>
          </p:cNvPr>
          <p:cNvSpPr/>
          <p:nvPr/>
        </p:nvSpPr>
        <p:spPr>
          <a:xfrm>
            <a:off x="5029200" y="2712720"/>
            <a:ext cx="1483360" cy="1005840"/>
          </a:xfrm>
          <a:prstGeom prst="trapezoi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C8DEB2-8094-D038-4C3E-7AD0E70F93B3}"/>
              </a:ext>
            </a:extLst>
          </p:cNvPr>
          <p:cNvSpPr txBox="1"/>
          <p:nvPr/>
        </p:nvSpPr>
        <p:spPr>
          <a:xfrm>
            <a:off x="5203028" y="2844800"/>
            <a:ext cx="1172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Information</a:t>
            </a:r>
          </a:p>
          <a:p>
            <a:pPr algn="ctr"/>
            <a:r>
              <a:rPr lang="en-US" sz="1600"/>
              <a:t>Payload</a:t>
            </a:r>
          </a:p>
          <a:p>
            <a:pPr algn="ctr"/>
            <a:r>
              <a:rPr lang="en-US" sz="1200"/>
              <a:t>(patients)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B65B1-1F83-6171-F169-87803C25506C}"/>
              </a:ext>
            </a:extLst>
          </p:cNvPr>
          <p:cNvSpPr txBox="1"/>
          <p:nvPr/>
        </p:nvSpPr>
        <p:spPr>
          <a:xfrm>
            <a:off x="4653280" y="4064000"/>
            <a:ext cx="2260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 Case 3: Query and Access [Content]</a:t>
            </a:r>
          </a:p>
        </p:txBody>
      </p:sp>
    </p:spTree>
    <p:extLst>
      <p:ext uri="{BB962C8B-B14F-4D97-AF65-F5344CB8AC3E}">
        <p14:creationId xmlns:p14="http://schemas.microsoft.com/office/powerpoint/2010/main" val="43596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B7EF92-D2B4-3A41-86EC-8A3D4FE9ECCF}"/>
              </a:ext>
            </a:extLst>
          </p:cNvPr>
          <p:cNvSpPr/>
          <p:nvPr/>
        </p:nvSpPr>
        <p:spPr>
          <a:xfrm>
            <a:off x="2215759" y="1415334"/>
            <a:ext cx="3045349" cy="1590260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DocumentReference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 Document Ref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60981A-B01C-1A48-8DB3-B18A9F2AC50C}"/>
              </a:ext>
            </a:extLst>
          </p:cNvPr>
          <p:cNvSpPr/>
          <p:nvPr/>
        </p:nvSpPr>
        <p:spPr>
          <a:xfrm>
            <a:off x="2215760" y="3661577"/>
            <a:ext cx="3045350" cy="1912287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10F0D9-D595-4049-9FBC-D5FC9F0C3552}"/>
              </a:ext>
            </a:extLst>
          </p:cNvPr>
          <p:cNvSpPr/>
          <p:nvPr/>
        </p:nvSpPr>
        <p:spPr>
          <a:xfrm>
            <a:off x="2564953" y="4206239"/>
            <a:ext cx="2346960" cy="12483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Type=document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 Document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EE7831-F9CB-A048-8F5B-D636DB9F46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38434" y="3005594"/>
            <a:ext cx="1" cy="6559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FDA72A-3C7C-DB44-9D91-1EA5D6A9F503}"/>
              </a:ext>
            </a:extLst>
          </p:cNvPr>
          <p:cNvSpPr/>
          <p:nvPr/>
        </p:nvSpPr>
        <p:spPr>
          <a:xfrm>
            <a:off x="6852695" y="1415334"/>
            <a:ext cx="3045349" cy="1590260"/>
          </a:xfrm>
          <a:prstGeom prst="roundRect">
            <a:avLst/>
          </a:prstGeom>
          <a:ln w="508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DocumentReference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Signature Ref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9C87206-2CF6-8C4C-A65E-81C4BB3CFA36}"/>
              </a:ext>
            </a:extLst>
          </p:cNvPr>
          <p:cNvSpPr/>
          <p:nvPr/>
        </p:nvSpPr>
        <p:spPr>
          <a:xfrm>
            <a:off x="6852696" y="3661577"/>
            <a:ext cx="3045350" cy="1172817"/>
          </a:xfrm>
          <a:prstGeom prst="roundRect">
            <a:avLst/>
          </a:prstGeom>
          <a:ln w="508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5069A4-2802-BC40-95D4-C945FF49C198}"/>
              </a:ext>
            </a:extLst>
          </p:cNvPr>
          <p:cNvSpPr/>
          <p:nvPr/>
        </p:nvSpPr>
        <p:spPr>
          <a:xfrm>
            <a:off x="7201889" y="4206240"/>
            <a:ext cx="2346960" cy="469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Signature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506BC6-363A-D540-8A49-A4649D152F7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375370" y="3005594"/>
            <a:ext cx="1" cy="655983"/>
          </a:xfrm>
          <a:prstGeom prst="straightConnector1">
            <a:avLst/>
          </a:prstGeom>
          <a:ln w="44450">
            <a:solidFill>
              <a:srgbClr val="71A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3A5FA8-0F84-9E4C-BAA6-C16DEEEAD59C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5261108" y="2210464"/>
            <a:ext cx="1591587" cy="0"/>
          </a:xfrm>
          <a:prstGeom prst="straightConnector1">
            <a:avLst/>
          </a:prstGeom>
          <a:ln w="44450">
            <a:solidFill>
              <a:srgbClr val="71A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08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  <SharedWithUsers xmlns="ba9988bd-10e2-4a39-8d16-ed6eb9f9083e">
      <UserInfo>
        <DisplayName>Jessica S Skopac</DisplayName>
        <AccountId>395</AccountId>
        <AccountType/>
      </UserInfo>
      <UserInfo>
        <DisplayName>Corey A Spears</DisplayName>
        <AccountId>1098</AccountId>
        <AccountType/>
      </UserInfo>
      <UserInfo>
        <DisplayName>Tina Wilkins</DisplayName>
        <AccountId>1083</AccountId>
        <AccountType/>
      </UserInfo>
      <UserInfo>
        <DisplayName>Leah M Allen</DisplayName>
        <AccountId>52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5C6D0-0799-484B-8A2B-FA28A69458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BF794F-480F-43CF-BB4E-727F23CE4BC9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9ECA65DC-3BF8-42D4-A166-237AC00FD0F5}">
  <ds:schemaRefs>
    <ds:schemaRef ds:uri="http://schemas.microsoft.com/sharepoint/v3/field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ba9988bd-10e2-4a39-8d16-ed6eb9f9083e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108130</TotalTime>
  <Words>64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PT Mono</vt:lpstr>
      <vt:lpstr>Retrospect</vt:lpstr>
      <vt:lpstr>Office Theme</vt:lpstr>
      <vt:lpstr>IG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HL7/CMS Connectathon</dc:title>
  <dc:creator>Rizvi, Siama</dc:creator>
  <cp:lastModifiedBy>May Terry</cp:lastModifiedBy>
  <cp:revision>610</cp:revision>
  <dcterms:created xsi:type="dcterms:W3CDTF">2020-01-03T18:03:29Z</dcterms:created>
  <dcterms:modified xsi:type="dcterms:W3CDTF">2023-10-31T01:29:05Z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