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C621-EE43-42D3-9785-9871A7B2A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8F561-761F-4E51-8E37-FA26AC18C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97BD1-5ECC-48B0-895D-335E1112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B55-86A4-433D-9FAD-150CBA7C44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80B7C-7054-4C28-AD0A-6251FFA1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DAF5-AC36-44DD-A42F-778C354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189-8E04-4244-A8C5-B92B77E3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6CA7-4C87-4E07-9BBC-5B801DAD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8AA40-8CC8-407D-B6E2-860F5248E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B26-9D0D-4B7D-B9A1-BF46B90D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B55-86A4-433D-9FAD-150CBA7C44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E920-3325-4444-B233-7DDB5793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9310-B695-41B4-87ED-96AE2936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189-8E04-4244-A8C5-B92B77E3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8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DCB21-0BB8-4336-8E2C-DA85AB5C1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A7446-093A-4B31-B5BE-9BA103ECC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5A53-3CB0-43C1-BB7B-CC62BFDA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B55-86A4-433D-9FAD-150CBA7C44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00BC-E0EA-430B-8DE0-AAAF16A8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F09C-2C58-4FA9-8AE1-B73F52BB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189-8E04-4244-A8C5-B92B77E3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CB1A-A85B-4F1B-80C7-DFA42A2E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E982-4649-45FC-9FB4-1F1C64E6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4062-D6EC-4270-8852-F31852DA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B55-86A4-433D-9FAD-150CBA7C44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B83A-C9E1-42DE-A987-835A7DDD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2955-A55E-4C6E-B6D9-AA001682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189-8E04-4244-A8C5-B92B77E3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9B7B-8A69-409C-B547-A418CB5E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169B8-8B34-4D72-A5DA-5DE627FB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5122-DFA0-43F2-A3D6-DC544BF0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B55-86A4-433D-9FAD-150CBA7C44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96C9-5A70-4A88-9D74-56EFAE4F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8B24-234B-466A-AEE9-5679FC6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189-8E04-4244-A8C5-B92B77E3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893F-D9BE-4279-A110-B8A913ED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33CF-B9BE-4D2A-B8BB-0907D87D3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58D3F-2FA5-4AA9-B1C2-C2DE4A486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69F31-2D5F-4FA3-BF72-92338389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B55-86A4-433D-9FAD-150CBA7C44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110E1-E3AA-4A34-A641-4BA4892F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8F46A-0BF7-4874-ACF2-F6F10FD1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189-8E04-4244-A8C5-B92B77E3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E602-7ED6-4408-BEC0-8E6D9D8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83B5B-99BC-4838-ACBB-3015E88C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1D906-F338-44B1-B3C4-C514A1C94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1A24C-4664-406A-A016-7F2200EB4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C0ED4-986D-4354-9995-59DE1375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8C99E-4117-4524-95EF-E10A9BCA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B55-86A4-433D-9FAD-150CBA7C44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CFAF5-19E2-404C-A231-C2BE14D0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BBE87-36D0-4621-AD53-0189EAC1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189-8E04-4244-A8C5-B92B77E3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83EE-D3DC-49C4-B0C6-F16CDBB1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A3B5F-EC0A-4FA1-BA2E-63D81B3C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B55-86A4-433D-9FAD-150CBA7C44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A01A2-8999-4891-A035-55DED229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8613E-8592-472E-90C4-FC002A3E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189-8E04-4244-A8C5-B92B77E3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142A8-1E4B-4B2B-9CFF-945A0399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B55-86A4-433D-9FAD-150CBA7C44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C2524-51DC-45F4-B71C-A7D432B3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AB862-1BC9-4D3C-B139-71AF1879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189-8E04-4244-A8C5-B92B77E3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50B-E9C8-4EBE-BF2E-4E713795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C822-64AA-49B1-ABB9-7E41DE5E6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469A4-F408-4552-A096-810B3CA0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CDE2F-A007-49FB-A79C-82C37854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B55-86A4-433D-9FAD-150CBA7C44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D6DE3-BA51-4695-85EA-D0519A08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E1DB6-9312-408A-9ACC-3B9D98BF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189-8E04-4244-A8C5-B92B77E3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CFDF-67AE-4BCA-B50F-81BF1B53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C99AC-552D-4795-8229-BE426F5C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771D3-C45D-4375-9604-2E3BE8689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1D70-40CA-4128-8C83-3D16D57A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B55-86A4-433D-9FAD-150CBA7C44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C9989-FFAD-4402-8948-E3764F72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676C-EF16-4A54-B3A0-B478E0C2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5189-8E04-4244-A8C5-B92B77E3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58ADE-108F-419A-B9A6-51D89734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7849-DFF6-453A-8441-3135CC61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14A8-0717-46F1-95DD-1F15422F6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E3B55-86A4-433D-9FAD-150CBA7C44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57FF-EC85-4FFE-AC2C-5F406B6B5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B0651-91A6-44A7-9D12-90051F79B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5189-8E04-4244-A8C5-B92B77E3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DFCF78-E67C-4C15-910E-64A9B4E6B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55" y="946984"/>
            <a:ext cx="1158935" cy="503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2540E-8847-45EC-BAD0-AFF822857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94" y="2130444"/>
            <a:ext cx="1497013" cy="6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8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Wan, Caleb</dc:creator>
  <cp:lastModifiedBy>Wan, Caleb</cp:lastModifiedBy>
  <cp:revision>3</cp:revision>
  <dcterms:created xsi:type="dcterms:W3CDTF">2020-03-17T17:11:54Z</dcterms:created>
  <dcterms:modified xsi:type="dcterms:W3CDTF">2020-03-17T21:11:34Z</dcterms:modified>
</cp:coreProperties>
</file>