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embeddedFontLst>
    <p:embeddedFont>
      <p:font typeface="Arial Black" panose="020B0604020202020204" pitchFamily="34" charset="0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urd1H7GBQRbcnBHxCnCHdMa4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FAC03-8A3D-4124-A906-11B2EB8E2726}">
  <a:tblStyle styleId="{B6EFAC03-8A3D-4124-A906-11B2EB8E2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Evelyn</a:t>
            </a:r>
            <a:endParaRPr/>
          </a:p>
        </p:txBody>
      </p:sp>
      <p:sp>
        <p:nvSpPr>
          <p:cNvPr id="450" name="Google Shape;45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ctrTitle"/>
          </p:nvPr>
        </p:nvSpPr>
        <p:spPr>
          <a:xfrm>
            <a:off x="838200" y="18794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 Black"/>
              <a:buNone/>
              <a:defRPr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ubTitle" idx="1"/>
          </p:nvPr>
        </p:nvSpPr>
        <p:spPr>
          <a:xfrm>
            <a:off x="838200" y="5680914"/>
            <a:ext cx="9144000" cy="62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A9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A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A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520231" y="470263"/>
            <a:ext cx="10515600" cy="12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 b="1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B6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112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/>
        </p:nvSpPr>
        <p:spPr>
          <a:xfrm>
            <a:off x="186264" y="6557964"/>
            <a:ext cx="401320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rPr>
              <a:t>THEGRAVITYPROJECT.NET</a:t>
            </a:r>
            <a:endParaRPr sz="800" b="0" i="0" u="none" strike="noStrike" cap="none">
              <a:solidFill>
                <a:srgbClr val="E3B6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2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95574" y="295910"/>
            <a:ext cx="903136" cy="58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/>
          <p:nvPr/>
        </p:nvSpPr>
        <p:spPr>
          <a:xfrm>
            <a:off x="4288685" y="1594271"/>
            <a:ext cx="3711762" cy="3669459"/>
          </a:xfrm>
          <a:prstGeom prst="ellipse">
            <a:avLst/>
          </a:prstGeom>
          <a:noFill/>
          <a:ln w="984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0"/>
          <p:cNvSpPr/>
          <p:nvPr/>
        </p:nvSpPr>
        <p:spPr>
          <a:xfrm rot="-10536482">
            <a:off x="4826368" y="1862382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 rot="-5691000">
            <a:off x="7262851" y="1961895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0"/>
          <p:cNvSpPr/>
          <p:nvPr/>
        </p:nvSpPr>
        <p:spPr>
          <a:xfrm rot="262322">
            <a:off x="7359610" y="4507523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0"/>
          <p:cNvSpPr/>
          <p:nvPr/>
        </p:nvSpPr>
        <p:spPr>
          <a:xfrm rot="5400000">
            <a:off x="4953226" y="4781885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0"/>
          <p:cNvSpPr/>
          <p:nvPr/>
        </p:nvSpPr>
        <p:spPr>
          <a:xfrm rot="-10536482">
            <a:off x="4900328" y="1790316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 rot="-5633214">
            <a:off x="7341423" y="2026169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5584728" y="873125"/>
            <a:ext cx="1408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Screening</a:t>
            </a:r>
            <a:endParaRPr/>
          </a:p>
        </p:txBody>
      </p:sp>
      <p:sp>
        <p:nvSpPr>
          <p:cNvPr id="460" name="Google Shape;460;p10"/>
          <p:cNvSpPr txBox="1"/>
          <p:nvPr/>
        </p:nvSpPr>
        <p:spPr>
          <a:xfrm>
            <a:off x="8581135" y="3059667"/>
            <a:ext cx="2471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Assessment/ Diagnosis</a:t>
            </a:r>
            <a:endParaRPr/>
          </a:p>
        </p:txBody>
      </p:sp>
      <p:sp>
        <p:nvSpPr>
          <p:cNvPr id="461" name="Google Shape;461;p10"/>
          <p:cNvSpPr txBox="1"/>
          <p:nvPr/>
        </p:nvSpPr>
        <p:spPr>
          <a:xfrm>
            <a:off x="4761700" y="5669102"/>
            <a:ext cx="3183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Goals Setting</a:t>
            </a:r>
            <a:endParaRPr/>
          </a:p>
        </p:txBody>
      </p:sp>
      <p:sp>
        <p:nvSpPr>
          <p:cNvPr id="462" name="Google Shape;462;p10"/>
          <p:cNvSpPr txBox="1"/>
          <p:nvPr/>
        </p:nvSpPr>
        <p:spPr>
          <a:xfrm>
            <a:off x="674473" y="3213555"/>
            <a:ext cx="26201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Treatment/ Interventions</a:t>
            </a:r>
            <a:endParaRPr/>
          </a:p>
        </p:txBody>
      </p:sp>
      <p:sp>
        <p:nvSpPr>
          <p:cNvPr id="463" name="Google Shape;463;p10"/>
          <p:cNvSpPr/>
          <p:nvPr/>
        </p:nvSpPr>
        <p:spPr>
          <a:xfrm rot="220145">
            <a:off x="7272342" y="4584141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0"/>
          <p:cNvSpPr/>
          <p:nvPr/>
        </p:nvSpPr>
        <p:spPr>
          <a:xfrm rot="5400000">
            <a:off x="4877316" y="4717827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10"/>
          <p:cNvPicPr preferRelativeResize="0"/>
          <p:nvPr/>
        </p:nvPicPr>
        <p:blipFill rotWithShape="1">
          <a:blip r:embed="rId3">
            <a:alphaModFix/>
          </a:blip>
          <a:srcRect l="77039" t="13946" r="6848" b="38447"/>
          <a:stretch/>
        </p:blipFill>
        <p:spPr>
          <a:xfrm>
            <a:off x="3928458" y="3337385"/>
            <a:ext cx="871176" cy="9069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6" name="Google Shape;466;p10"/>
          <p:cNvPicPr preferRelativeResize="0"/>
          <p:nvPr/>
        </p:nvPicPr>
        <p:blipFill rotWithShape="1">
          <a:blip r:embed="rId4">
            <a:alphaModFix/>
          </a:blip>
          <a:srcRect l="39145" t="8981" r="40382" b="40117"/>
          <a:stretch/>
        </p:blipFill>
        <p:spPr>
          <a:xfrm>
            <a:off x="3020078" y="2965269"/>
            <a:ext cx="941343" cy="8605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7" name="Google Shape;467;p10"/>
          <p:cNvPicPr preferRelativeResize="0"/>
          <p:nvPr/>
        </p:nvPicPr>
        <p:blipFill rotWithShape="1">
          <a:blip r:embed="rId5">
            <a:alphaModFix/>
          </a:blip>
          <a:srcRect l="5058" t="15016" r="75824" b="40244"/>
          <a:stretch/>
        </p:blipFill>
        <p:spPr>
          <a:xfrm>
            <a:off x="3792161" y="2323662"/>
            <a:ext cx="969539" cy="8971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8" name="Google Shape;468;p10"/>
          <p:cNvSpPr/>
          <p:nvPr/>
        </p:nvSpPr>
        <p:spPr>
          <a:xfrm>
            <a:off x="5688474" y="1215717"/>
            <a:ext cx="901661" cy="89711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509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5172" y="1356238"/>
            <a:ext cx="610812" cy="61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8189" y="4610508"/>
            <a:ext cx="12700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/>
          <p:nvPr/>
        </p:nvSpPr>
        <p:spPr>
          <a:xfrm>
            <a:off x="7547100" y="2909633"/>
            <a:ext cx="871176" cy="95135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82370" y="3092609"/>
            <a:ext cx="625287" cy="6252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0"/>
          <p:cNvSpPr/>
          <p:nvPr/>
        </p:nvSpPr>
        <p:spPr>
          <a:xfrm>
            <a:off x="8321151" y="3756407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5" name="Google Shape;475;p10"/>
          <p:cNvSpPr txBox="1"/>
          <p:nvPr/>
        </p:nvSpPr>
        <p:spPr>
          <a:xfrm>
            <a:off x="8321151" y="4477644"/>
            <a:ext cx="36239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Gather SDOH data in conjunction with a patient encounter.</a:t>
            </a:r>
            <a:endParaRPr/>
          </a:p>
        </p:txBody>
      </p:sp>
      <p:sp>
        <p:nvSpPr>
          <p:cNvPr id="476" name="Google Shape;476;p10"/>
          <p:cNvSpPr txBox="1"/>
          <p:nvPr/>
        </p:nvSpPr>
        <p:spPr>
          <a:xfrm>
            <a:off x="499143" y="4233163"/>
            <a:ext cx="26672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Document and track SDOH related interventions to completion. </a:t>
            </a:r>
            <a:endParaRPr/>
          </a:p>
        </p:txBody>
      </p:sp>
      <p:sp>
        <p:nvSpPr>
          <p:cNvPr id="477" name="Google Shape;477;p10"/>
          <p:cNvSpPr/>
          <p:nvPr/>
        </p:nvSpPr>
        <p:spPr>
          <a:xfrm>
            <a:off x="3294598" y="4257954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8" name="Google Shape;478;p10"/>
          <p:cNvSpPr txBox="1"/>
          <p:nvPr/>
        </p:nvSpPr>
        <p:spPr>
          <a:xfrm>
            <a:off x="1424881" y="1136123"/>
            <a:ext cx="26672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Gather and aggregate SDOH data for uses beyond point of care.</a:t>
            </a:r>
            <a:endParaRPr/>
          </a:p>
        </p:txBody>
      </p:sp>
      <p:sp>
        <p:nvSpPr>
          <p:cNvPr id="479" name="Google Shape;479;p10"/>
          <p:cNvSpPr/>
          <p:nvPr/>
        </p:nvSpPr>
        <p:spPr>
          <a:xfrm>
            <a:off x="4220336" y="1160914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80" name="Google Shape;480;p10"/>
          <p:cNvSpPr txBox="1"/>
          <p:nvPr/>
        </p:nvSpPr>
        <p:spPr>
          <a:xfrm>
            <a:off x="8708707" y="1160807"/>
            <a:ext cx="284886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Gravity is AGNOSTIC to the systems and tools used to collect, exchange, aggregate, and analyze social care data. </a:t>
            </a:r>
            <a:endParaRPr/>
          </a:p>
        </p:txBody>
      </p:sp>
      <p:sp>
        <p:nvSpPr>
          <p:cNvPr id="481" name="Google Shape;481;p10"/>
          <p:cNvSpPr/>
          <p:nvPr/>
        </p:nvSpPr>
        <p:spPr>
          <a:xfrm>
            <a:off x="8412002" y="1178961"/>
            <a:ext cx="284491" cy="30777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"/>
          <p:cNvSpPr txBox="1">
            <a:spLocks noGrp="1"/>
          </p:cNvSpPr>
          <p:nvPr>
            <p:ph type="sldNum" idx="12"/>
          </p:nvPr>
        </p:nvSpPr>
        <p:spPr>
          <a:xfrm>
            <a:off x="11361414" y="6464975"/>
            <a:ext cx="69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"/>
          <p:cNvSpPr/>
          <p:nvPr/>
        </p:nvSpPr>
        <p:spPr>
          <a:xfrm>
            <a:off x="3244662" y="2272172"/>
            <a:ext cx="2638028" cy="2185414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152400" cap="flat" cmpd="sng">
            <a:solidFill>
              <a:srgbClr val="DCDD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1"/>
          <p:cNvSpPr/>
          <p:nvPr/>
        </p:nvSpPr>
        <p:spPr>
          <a:xfrm flipH="1">
            <a:off x="5883718" y="2272172"/>
            <a:ext cx="2638028" cy="2185414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152400" cap="flat" cmpd="sng">
            <a:solidFill>
              <a:srgbClr val="DCDD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1"/>
          <p:cNvSpPr/>
          <p:nvPr/>
        </p:nvSpPr>
        <p:spPr>
          <a:xfrm>
            <a:off x="2966787" y="2019798"/>
            <a:ext cx="1729830" cy="2703261"/>
          </a:xfrm>
          <a:custGeom>
            <a:avLst/>
            <a:gdLst/>
            <a:ahLst/>
            <a:cxnLst/>
            <a:rect l="l" t="t" r="r" b="b"/>
            <a:pathLst>
              <a:path w="2169234" h="3389932" extrusionOk="0">
                <a:moveTo>
                  <a:pt x="2169234" y="3324386"/>
                </a:moveTo>
                <a:lnTo>
                  <a:pt x="2028474" y="3358754"/>
                </a:lnTo>
                <a:cubicBezTo>
                  <a:pt x="1491694" y="3462681"/>
                  <a:pt x="914556" y="3306790"/>
                  <a:pt x="498849" y="2891082"/>
                </a:cubicBezTo>
                <a:cubicBezTo>
                  <a:pt x="-166284" y="2225951"/>
                  <a:pt x="-166284" y="1147559"/>
                  <a:pt x="498849" y="482428"/>
                </a:cubicBezTo>
                <a:cubicBezTo>
                  <a:pt x="748274" y="233004"/>
                  <a:pt x="1055812" y="77114"/>
                  <a:pt x="1377880" y="14757"/>
                </a:cubicBezTo>
                <a:lnTo>
                  <a:pt x="1480149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"/>
          <p:cNvSpPr/>
          <p:nvPr/>
        </p:nvSpPr>
        <p:spPr>
          <a:xfrm>
            <a:off x="4147115" y="2006703"/>
            <a:ext cx="2098606" cy="2664086"/>
          </a:xfrm>
          <a:custGeom>
            <a:avLst/>
            <a:gdLst/>
            <a:ahLst/>
            <a:cxnLst/>
            <a:rect l="l" t="t" r="r" b="b"/>
            <a:pathLst>
              <a:path w="2631685" h="3340807" extrusionOk="0">
                <a:moveTo>
                  <a:pt x="0" y="16421"/>
                </a:moveTo>
                <a:lnTo>
                  <a:pt x="59774" y="7795"/>
                </a:lnTo>
                <a:cubicBezTo>
                  <a:pt x="114058" y="2598"/>
                  <a:pt x="168543" y="0"/>
                  <a:pt x="223028" y="0"/>
                </a:cubicBezTo>
                <a:cubicBezTo>
                  <a:pt x="658910" y="0"/>
                  <a:pt x="1094790" y="166284"/>
                  <a:pt x="1427356" y="498849"/>
                </a:cubicBezTo>
                <a:lnTo>
                  <a:pt x="2631685" y="1703176"/>
                </a:lnTo>
                <a:lnTo>
                  <a:pt x="1427356" y="2907503"/>
                </a:lnTo>
                <a:cubicBezTo>
                  <a:pt x="1219503" y="3115357"/>
                  <a:pt x="971292" y="3258257"/>
                  <a:pt x="707946" y="3336202"/>
                </a:cubicBezTo>
                <a:lnTo>
                  <a:pt x="689085" y="3340807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"/>
          <p:cNvSpPr/>
          <p:nvPr/>
        </p:nvSpPr>
        <p:spPr>
          <a:xfrm flipH="1">
            <a:off x="5522756" y="2006704"/>
            <a:ext cx="3278934" cy="2716355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"/>
          <p:cNvSpPr/>
          <p:nvPr/>
        </p:nvSpPr>
        <p:spPr>
          <a:xfrm>
            <a:off x="5253550" y="2724353"/>
            <a:ext cx="1247704" cy="124770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dist="101600" dir="2340000" algn="l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"/>
          <p:cNvSpPr/>
          <p:nvPr/>
        </p:nvSpPr>
        <p:spPr>
          <a:xfrm>
            <a:off x="5368437" y="2839238"/>
            <a:ext cx="1017933" cy="1017933"/>
          </a:xfrm>
          <a:prstGeom prst="ellipse">
            <a:avLst/>
          </a:prstGeom>
          <a:solidFill>
            <a:srgbClr val="E3B641"/>
          </a:solidFill>
          <a:ln>
            <a:noFill/>
          </a:ln>
          <a:effectLst>
            <a:outerShdw blurRad="76200" dist="38100" dir="2700000" algn="tl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"/>
          <p:cNvSpPr/>
          <p:nvPr/>
        </p:nvSpPr>
        <p:spPr>
          <a:xfrm rot="5400000">
            <a:off x="5202288" y="2323567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"/>
          <p:cNvSpPr/>
          <p:nvPr/>
        </p:nvSpPr>
        <p:spPr>
          <a:xfrm rot="5400000">
            <a:off x="6430140" y="427502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/>
          <p:nvPr/>
        </p:nvSpPr>
        <p:spPr>
          <a:xfrm rot="900000">
            <a:off x="8063384" y="4511098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 rot="-4312474">
            <a:off x="8677334" y="2857480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 rot="-8844166">
            <a:off x="7062309" y="2002235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 rot="-9900000">
            <a:off x="4842016" y="4553101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 rot="-4691230">
            <a:off x="3239290" y="419741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solidFill>
            <a:schemeClr val="dk1"/>
          </a:solidFill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 rot="235497">
            <a:off x="3175750" y="251066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solidFill>
            <a:schemeClr val="dk1"/>
          </a:solidFill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"/>
          <p:cNvSpPr/>
          <p:nvPr/>
        </p:nvSpPr>
        <p:spPr>
          <a:xfrm>
            <a:off x="3390634" y="3937726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1"/>
          <p:cNvSpPr/>
          <p:nvPr/>
        </p:nvSpPr>
        <p:spPr>
          <a:xfrm>
            <a:off x="3390634" y="2718208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4533932" y="4397599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1"/>
          <p:cNvSpPr/>
          <p:nvPr/>
        </p:nvSpPr>
        <p:spPr>
          <a:xfrm>
            <a:off x="4569414" y="2272173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1"/>
          <p:cNvSpPr/>
          <p:nvPr/>
        </p:nvSpPr>
        <p:spPr>
          <a:xfrm>
            <a:off x="7106241" y="2272173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1"/>
          <p:cNvSpPr/>
          <p:nvPr/>
        </p:nvSpPr>
        <p:spPr>
          <a:xfrm>
            <a:off x="7202733" y="4397599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1"/>
          <p:cNvSpPr/>
          <p:nvPr/>
        </p:nvSpPr>
        <p:spPr>
          <a:xfrm>
            <a:off x="8304736" y="3937726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1"/>
          <p:cNvSpPr/>
          <p:nvPr/>
        </p:nvSpPr>
        <p:spPr>
          <a:xfrm>
            <a:off x="8298500" y="2718208"/>
            <a:ext cx="68661" cy="6866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" dist="88900" dir="6420000" sx="90000" sy="90000" kx="-1200000" algn="b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1"/>
          <p:cNvSpPr/>
          <p:nvPr/>
        </p:nvSpPr>
        <p:spPr>
          <a:xfrm>
            <a:off x="6628387" y="2928271"/>
            <a:ext cx="1595324" cy="46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3230992" y="2894544"/>
            <a:ext cx="2228197" cy="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(SDOH Domains)</a:t>
            </a:r>
            <a:endParaRPr/>
          </a:p>
        </p:txBody>
      </p:sp>
      <p:sp>
        <p:nvSpPr>
          <p:cNvPr id="514" name="Google Shape;514;p11"/>
          <p:cNvSpPr/>
          <p:nvPr/>
        </p:nvSpPr>
        <p:spPr>
          <a:xfrm>
            <a:off x="5554599" y="2997469"/>
            <a:ext cx="686439" cy="6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VALUE SETS</a:t>
            </a:r>
            <a:endParaRPr/>
          </a:p>
        </p:txBody>
      </p:sp>
      <p:sp>
        <p:nvSpPr>
          <p:cNvPr id="515" name="Google Shape;515;p11"/>
          <p:cNvSpPr/>
          <p:nvPr/>
        </p:nvSpPr>
        <p:spPr>
          <a:xfrm>
            <a:off x="6495141" y="4828700"/>
            <a:ext cx="2004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Ballot &amp; Publication</a:t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3075232" y="4828700"/>
            <a:ext cx="25563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Publication in NLM VSAC &amp; ONC ISA</a:t>
            </a: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8775868" y="3854082"/>
            <a:ext cx="190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&amp; FHIR Coordination </a:t>
            </a: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1502676" y="3854082"/>
            <a:ext cx="15322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Set Identification </a:t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3599138" y="1215423"/>
            <a:ext cx="1491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New Code Submissions </a:t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895419" y="1926424"/>
            <a:ext cx="2342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Coding Gap Analysis &amp; Recommendations </a:t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877068" y="1169697"/>
            <a:ext cx="11749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Testing</a:t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8700059" y="1926424"/>
            <a:ext cx="14772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Development</a:t>
            </a: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4353422" y="4272757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3302788" y="3831676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5" name="Google Shape;525;p11"/>
          <p:cNvSpPr/>
          <p:nvPr/>
        </p:nvSpPr>
        <p:spPr>
          <a:xfrm>
            <a:off x="3302788" y="2555326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>
            <a:off x="4438144" y="2153466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27" name="Google Shape;527;p11"/>
          <p:cNvSpPr/>
          <p:nvPr/>
        </p:nvSpPr>
        <p:spPr>
          <a:xfrm>
            <a:off x="7113862" y="4305468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8165193" y="3865349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8165193" y="2631006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6997450" y="2153466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1" name="Google Shape;531;p11"/>
          <p:cNvSpPr txBox="1">
            <a:spLocks noGrp="1"/>
          </p:cNvSpPr>
          <p:nvPr>
            <p:ph type="sldNum" idx="4294967295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2718179" y="5762598"/>
            <a:ext cx="6755642" cy="384187"/>
          </a:xfrm>
          <a:prstGeom prst="roundRect">
            <a:avLst>
              <a:gd name="adj" fmla="val 100000"/>
            </a:avLst>
          </a:prstGeom>
          <a:solidFill>
            <a:srgbClr val="C957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1"/>
          <p:cNvSpPr txBox="1"/>
          <p:nvPr/>
        </p:nvSpPr>
        <p:spPr>
          <a:xfrm>
            <a:off x="2847832" y="5778291"/>
            <a:ext cx="64963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Pilots (Testing &amp; Implementation) </a:t>
            </a: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4265751" y="5467184"/>
            <a:ext cx="175341" cy="2875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3A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7464545" y="5432204"/>
            <a:ext cx="175341" cy="2875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3A2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6097" y="3411015"/>
            <a:ext cx="1156891" cy="41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1"/>
          <p:cNvPicPr preferRelativeResize="0"/>
          <p:nvPr/>
        </p:nvPicPr>
        <p:blipFill rotWithShape="1">
          <a:blip r:embed="rId4">
            <a:alphaModFix/>
          </a:blip>
          <a:srcRect t="-7435" b="28820"/>
          <a:stretch/>
        </p:blipFill>
        <p:spPr>
          <a:xfrm>
            <a:off x="1501048" y="2951167"/>
            <a:ext cx="758058" cy="20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1"/>
          <p:cNvPicPr preferRelativeResize="0"/>
          <p:nvPr/>
        </p:nvPicPr>
        <p:blipFill rotWithShape="1">
          <a:blip r:embed="rId5">
            <a:alphaModFix/>
          </a:blip>
          <a:srcRect t="-1481"/>
          <a:stretch/>
        </p:blipFill>
        <p:spPr>
          <a:xfrm>
            <a:off x="2083347" y="2572234"/>
            <a:ext cx="758058" cy="22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1" descr="A picture containing text, screenshot, monitor,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r="6959" b="-14714"/>
          <a:stretch/>
        </p:blipFill>
        <p:spPr>
          <a:xfrm>
            <a:off x="759401" y="2613724"/>
            <a:ext cx="1145633" cy="2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rgbClr val="111F42"/>
      </a:dk1>
      <a:lt1>
        <a:srgbClr val="FFFFFF"/>
      </a:lt1>
      <a:dk2>
        <a:srgbClr val="16254C"/>
      </a:dk2>
      <a:lt2>
        <a:srgbClr val="E4E5F9"/>
      </a:lt2>
      <a:accent1>
        <a:srgbClr val="3B84AE"/>
      </a:accent1>
      <a:accent2>
        <a:srgbClr val="52CAB8"/>
      </a:accent2>
      <a:accent3>
        <a:srgbClr val="3B59A0"/>
      </a:accent3>
      <a:accent4>
        <a:srgbClr val="884AC0"/>
      </a:accent4>
      <a:accent5>
        <a:srgbClr val="BFBA4B"/>
      </a:accent5>
      <a:accent6>
        <a:srgbClr val="555857"/>
      </a:accent6>
      <a:hlink>
        <a:srgbClr val="112047"/>
      </a:hlink>
      <a:folHlink>
        <a:srgbClr val="819D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 Black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A Spears</dc:creator>
  <cp:lastModifiedBy>Saul A Kravitz</cp:lastModifiedBy>
  <cp:revision>1</cp:revision>
  <dcterms:created xsi:type="dcterms:W3CDTF">2023-01-15T04:57:33Z</dcterms:created>
  <dcterms:modified xsi:type="dcterms:W3CDTF">2023-03-06T20:41:58Z</dcterms:modified>
</cp:coreProperties>
</file>