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A8D9-25F9-C708-5E0C-EE38432EF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4025-F2F6-78E4-E267-070335CC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8D2F-DD64-E7A9-8786-FF5A63FF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AFD7-0C01-9C8E-09F3-5B248424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029F-0B53-6DE4-5393-6A8C40E4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7AD4-9E37-74FC-969C-09BB38C9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0957E-2458-5297-8357-5D33250B4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2019-23D2-F509-E0F9-CAEE4B22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299A-1C3F-9E2E-FE8C-0D6A7AB2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AAC8-A930-D38B-A74C-59F42028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34AE7-D4AB-54A0-FEBE-A1BF37190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74C80-B53B-D1AF-30ED-1271FD58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C19D-694D-C0F4-3F6A-459E22D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BB92-6851-2B37-9337-A1A19047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825D-2284-47D3-B315-1F956FE6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A028-069D-AB39-4B35-8D7141B2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65D3-C5CE-BF5F-6FBA-BCCBA067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2D49-9025-C37A-03A6-F8598B7C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F271-62E2-B242-1357-A1D215EC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24B9-20DC-4E52-1A9D-BD534B0B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40B6-ECCA-963E-DD69-1510F52B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98F2-70AE-F9F4-F89E-D7F10B43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302C-00BF-5FBB-EE3D-BCEB3D34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3083-82B4-0871-5667-16435728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EE5E-8E45-6E64-C3BA-04F39F5A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4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2703-29DF-CFEF-6030-50ACDD16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4018-941A-731B-3D3C-072B8CFDB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EB537-A5E7-E0DC-C997-527390488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C932-B1DF-D3D4-CF81-F1ED9C9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1CA4F-1344-B489-5194-F69A5E8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8A60-0CA6-E690-1758-90D72E57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3E7-D78C-D2FF-B665-3BB2C649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04F1-5263-9057-D6FA-F6B9D663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6CE7-34EE-2233-B1A0-CEF4A4A4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D03A6-5730-E769-D96B-4F0635429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CC3FB-CC10-3238-C2F0-25D407D2E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9EF66-E7EB-7D35-93F4-0DFA1572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F91CD-E205-F3A8-0C07-E5C14591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30F85-D7FD-DE0D-0FC2-9C913E87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C70-A230-2473-CE25-56A0F5EA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0D17B-27CE-A530-B53C-1C6FC604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2621A-E574-EBAD-893D-442E791C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BCC39-ACA1-F07A-9000-E03DC5BF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4F8D-96D8-C03A-622B-1693F064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E270B-89AC-BD91-F677-1908E61F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2C911-036B-4E7A-617E-8CB1340B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4B57-A10C-ABCB-1238-45B390DD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35E4-C64B-F037-AF85-0E6192C4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7E01C-6882-ADF8-AF3E-8E264B53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74CE-856E-06E0-13F1-8A8AA07D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9719-5B45-CDC3-2134-2574BBFD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A685-5EBA-797A-1B4C-E41A1CF8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F201-2ED2-ECC1-71A1-BD2B7243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B32F8-7452-9DC7-C907-090C1BCD7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D8319-D874-BABA-BAE7-B2C99851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83B7-AC8C-CB3F-7E3B-CC3E5C0F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BA6BB-35B3-69B0-E4B1-C28E8F8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35A6-D7D8-9FA3-9E43-85AB90C5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8AB7-F8CA-0351-EACE-AA4668C4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F74E-2728-B965-241F-24258D8E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2207-E7C2-6EE1-879B-72BCEB0D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C974-BBB9-4269-BE52-45BE0D1E58B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3D22-A569-49BA-87A7-65A04256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F105-4838-63C8-3E63-B72627DB2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F0BB-CFE1-46F7-BD46-1C2AFE72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2F0B7A-C052-2802-34C2-9E4E6573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72" y="619965"/>
            <a:ext cx="1006792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2D14F-E582-864A-FAB9-2EA72B1C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71" y="3678891"/>
            <a:ext cx="10067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Dieterle</dc:creator>
  <cp:lastModifiedBy>Robert Dieterle</cp:lastModifiedBy>
  <cp:revision>1</cp:revision>
  <dcterms:created xsi:type="dcterms:W3CDTF">2022-10-10T13:37:56Z</dcterms:created>
  <dcterms:modified xsi:type="dcterms:W3CDTF">2022-10-10T13:40:17Z</dcterms:modified>
</cp:coreProperties>
</file>