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uitendijk" userId="085c9e46-c569-4d27-bd4f-5334270fcfdb" providerId="ADAL" clId="{E8097101-B632-42BF-9153-C63D6A03D37D}"/>
    <pc:docChg chg="delSld">
      <pc:chgData name="Hans Buitendijk" userId="085c9e46-c569-4d27-bd4f-5334270fcfdb" providerId="ADAL" clId="{E8097101-B632-42BF-9153-C63D6A03D37D}" dt="2025-01-24T22:03:06.830" v="1" actId="47"/>
      <pc:docMkLst>
        <pc:docMk/>
      </pc:docMkLst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1765888154" sldId="256"/>
        </pc:sldMkLst>
      </pc:sldChg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2141648545" sldId="264"/>
        </pc:sldMkLst>
      </pc:sldChg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1142857905" sldId="265"/>
        </pc:sldMkLst>
      </pc:sldChg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3222706915" sldId="266"/>
        </pc:sldMkLst>
      </pc:sldChg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289426584" sldId="267"/>
        </pc:sldMkLst>
      </pc:sldChg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318306277" sldId="268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1742109070" sldId="269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2048290353" sldId="270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2536281325" sldId="271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2920070895" sldId="272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3994954328" sldId="273"/>
        </pc:sldMkLst>
      </pc:sldChg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2388898427" sldId="274"/>
        </pc:sldMkLst>
      </pc:sldChg>
      <pc:sldChg chg="del">
        <pc:chgData name="Hans Buitendijk" userId="085c9e46-c569-4d27-bd4f-5334270fcfdb" providerId="ADAL" clId="{E8097101-B632-42BF-9153-C63D6A03D37D}" dt="2025-01-24T22:03:03.027" v="0" actId="47"/>
        <pc:sldMkLst>
          <pc:docMk/>
          <pc:sldMk cId="1407039890" sldId="275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3608919751" sldId="276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223202331" sldId="277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83928387" sldId="278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3190069292" sldId="279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2970324695" sldId="280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3788661541" sldId="281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3523043464" sldId="282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1216162581" sldId="284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3028757354" sldId="285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4189367075" sldId="286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2257684657" sldId="287"/>
        </pc:sldMkLst>
      </pc:sldChg>
      <pc:sldChg chg="del">
        <pc:chgData name="Hans Buitendijk" userId="085c9e46-c569-4d27-bd4f-5334270fcfdb" providerId="ADAL" clId="{E8097101-B632-42BF-9153-C63D6A03D37D}" dt="2025-01-24T22:03:06.830" v="1" actId="47"/>
        <pc:sldMkLst>
          <pc:docMk/>
          <pc:sldMk cId="3392815950" sldId="28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6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36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6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1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9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4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5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7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FC3BC-2E5E-4005-81BA-B6AAA29B0B48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5C40-D609-44E2-AB25-7A5E0F0EB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5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C5E3BB-3C2B-413E-92A8-7089276AED3B}"/>
              </a:ext>
            </a:extLst>
          </p:cNvPr>
          <p:cNvSpPr/>
          <p:nvPr/>
        </p:nvSpPr>
        <p:spPr>
          <a:xfrm>
            <a:off x="259043" y="887102"/>
            <a:ext cx="2057400" cy="4749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DiagnosticReport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4294D-9294-8CD2-7D4E-AB3109761C0C}"/>
              </a:ext>
            </a:extLst>
          </p:cNvPr>
          <p:cNvSpPr/>
          <p:nvPr/>
        </p:nvSpPr>
        <p:spPr>
          <a:xfrm>
            <a:off x="2664658" y="887104"/>
            <a:ext cx="2057400" cy="4749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Observations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436661-1F93-5AD4-2BB2-F820103748E2}"/>
              </a:ext>
            </a:extLst>
          </p:cNvPr>
          <p:cNvSpPr/>
          <p:nvPr/>
        </p:nvSpPr>
        <p:spPr>
          <a:xfrm>
            <a:off x="5070273" y="887103"/>
            <a:ext cx="2057400" cy="4749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Observations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dirty="0" err="1">
                <a:solidFill>
                  <a:schemeClr val="tx1"/>
                </a:solidFill>
              </a:rPr>
              <a:t>hasMember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2775AF-1FE5-07EB-F88D-B5AE24BD4D03}"/>
              </a:ext>
            </a:extLst>
          </p:cNvPr>
          <p:cNvSpPr/>
          <p:nvPr/>
        </p:nvSpPr>
        <p:spPr>
          <a:xfrm>
            <a:off x="7475888" y="887102"/>
            <a:ext cx="2057400" cy="4749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Observations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dirty="0" err="1">
                <a:solidFill>
                  <a:schemeClr val="tx1"/>
                </a:solidFill>
              </a:rPr>
              <a:t>hasMember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51656B-9282-3052-5B37-D8801B7DCEB1}"/>
              </a:ext>
            </a:extLst>
          </p:cNvPr>
          <p:cNvSpPr/>
          <p:nvPr/>
        </p:nvSpPr>
        <p:spPr>
          <a:xfrm>
            <a:off x="531378" y="3800493"/>
            <a:ext cx="1514902" cy="8503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C&amp;S Report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B4E501-83FE-FBC3-7142-217978AF7D0A}"/>
              </a:ext>
            </a:extLst>
          </p:cNvPr>
          <p:cNvSpPr/>
          <p:nvPr/>
        </p:nvSpPr>
        <p:spPr>
          <a:xfrm>
            <a:off x="2936223" y="3238500"/>
            <a:ext cx="1514902" cy="8538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Observation</a:t>
            </a:r>
          </a:p>
          <a:p>
            <a:pPr algn="ctr"/>
            <a:r>
              <a:rPr lang="en-US" sz="1400" dirty="0"/>
              <a:t>(</a:t>
            </a:r>
            <a:r>
              <a:rPr lang="en-US" sz="1400" dirty="0" err="1"/>
              <a:t>Aenarobic</a:t>
            </a:r>
            <a:r>
              <a:rPr lang="en-US" sz="1400" dirty="0"/>
              <a:t> Culture)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00602-E353-C886-5534-1C817B7B64D1}"/>
              </a:ext>
            </a:extLst>
          </p:cNvPr>
          <p:cNvSpPr/>
          <p:nvPr/>
        </p:nvSpPr>
        <p:spPr>
          <a:xfrm>
            <a:off x="2936223" y="4363587"/>
            <a:ext cx="1514902" cy="8503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Observations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74F6D0-A4FB-9EB7-63CB-E2650E4124F6}"/>
              </a:ext>
            </a:extLst>
          </p:cNvPr>
          <p:cNvSpPr/>
          <p:nvPr/>
        </p:nvSpPr>
        <p:spPr>
          <a:xfrm>
            <a:off x="5367202" y="2082667"/>
            <a:ext cx="1514902" cy="8503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 A Identification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E52A6-C4BF-C053-7922-8639C239AB5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046280" y="3665420"/>
            <a:ext cx="889943" cy="560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4F2A8-2C2A-42B9-6A5C-335412C084D5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2046280" y="4225689"/>
            <a:ext cx="889943" cy="563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B1919E-2424-20A9-5385-684EBA20A447}"/>
              </a:ext>
            </a:extLst>
          </p:cNvPr>
          <p:cNvSpPr/>
          <p:nvPr/>
        </p:nvSpPr>
        <p:spPr>
          <a:xfrm>
            <a:off x="7752836" y="1913137"/>
            <a:ext cx="1514902" cy="8538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Observation</a:t>
            </a:r>
          </a:p>
          <a:p>
            <a:pPr algn="ctr"/>
            <a:r>
              <a:rPr lang="en-US" sz="1400" dirty="0"/>
              <a:t>(Growth/ Rate/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FB73466-2205-1209-23A3-002512C050A0}"/>
              </a:ext>
            </a:extLst>
          </p:cNvPr>
          <p:cNvSpPr/>
          <p:nvPr/>
        </p:nvSpPr>
        <p:spPr>
          <a:xfrm>
            <a:off x="7752836" y="3068223"/>
            <a:ext cx="1514902" cy="8538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Susceptibility Panel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A4E9A3-2FEA-C76A-4DE7-E0EEEC856B9C}"/>
              </a:ext>
            </a:extLst>
          </p:cNvPr>
          <p:cNvSpPr/>
          <p:nvPr/>
        </p:nvSpPr>
        <p:spPr>
          <a:xfrm>
            <a:off x="5367202" y="4347612"/>
            <a:ext cx="1514902" cy="8503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Organism B Identification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A838970-EAB0-5BB1-46D6-3B3F5F59B766}"/>
              </a:ext>
            </a:extLst>
          </p:cNvPr>
          <p:cNvSpPr/>
          <p:nvPr/>
        </p:nvSpPr>
        <p:spPr>
          <a:xfrm>
            <a:off x="9881504" y="891457"/>
            <a:ext cx="2057400" cy="474942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Observations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.</a:t>
            </a:r>
            <a:r>
              <a:rPr lang="en-US" sz="1600" dirty="0" err="1">
                <a:solidFill>
                  <a:schemeClr val="tx1"/>
                </a:solidFill>
              </a:rPr>
              <a:t>hasMember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F60BCB-599C-02EB-4495-6C7DF6F7A29B}"/>
              </a:ext>
            </a:extLst>
          </p:cNvPr>
          <p:cNvSpPr/>
          <p:nvPr/>
        </p:nvSpPr>
        <p:spPr>
          <a:xfrm>
            <a:off x="10273971" y="3063869"/>
            <a:ext cx="1514902" cy="8538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Susceptibility Results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AE3091-D629-45BF-F895-EF026C4B9012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4451125" y="2507863"/>
            <a:ext cx="916077" cy="1157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8750962-01FF-F6EA-A8BB-1E34BB119DFE}"/>
              </a:ext>
            </a:extLst>
          </p:cNvPr>
          <p:cNvCxnSpPr>
            <a:endCxn id="20" idx="1"/>
          </p:cNvCxnSpPr>
          <p:nvPr/>
        </p:nvCxnSpPr>
        <p:spPr>
          <a:xfrm>
            <a:off x="4451125" y="3665420"/>
            <a:ext cx="916077" cy="110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03572F-4033-3221-E5FA-2156ABBC6A01}"/>
              </a:ext>
            </a:extLst>
          </p:cNvPr>
          <p:cNvCxnSpPr>
            <a:endCxn id="18" idx="1"/>
          </p:cNvCxnSpPr>
          <p:nvPr/>
        </p:nvCxnSpPr>
        <p:spPr>
          <a:xfrm flipV="1">
            <a:off x="6882104" y="2340057"/>
            <a:ext cx="870732" cy="170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73AB07-52E4-4CE5-8C66-4C2BAA2C1306}"/>
              </a:ext>
            </a:extLst>
          </p:cNvPr>
          <p:cNvCxnSpPr>
            <a:stCxn id="11" idx="3"/>
            <a:endCxn id="19" idx="1"/>
          </p:cNvCxnSpPr>
          <p:nvPr/>
        </p:nvCxnSpPr>
        <p:spPr>
          <a:xfrm>
            <a:off x="6882104" y="2507863"/>
            <a:ext cx="870732" cy="987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DF2E3D5-BDF9-F016-64BF-7106282B0D3C}"/>
              </a:ext>
            </a:extLst>
          </p:cNvPr>
          <p:cNvCxnSpPr/>
          <p:nvPr/>
        </p:nvCxnSpPr>
        <p:spPr>
          <a:xfrm>
            <a:off x="9267738" y="34290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170306-760D-A38F-395F-1AB423C51B6C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9267738" y="3490789"/>
            <a:ext cx="1006233" cy="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B8247B2-C2A1-0A97-07A1-0F9DB420180F}"/>
              </a:ext>
            </a:extLst>
          </p:cNvPr>
          <p:cNvSpPr/>
          <p:nvPr/>
        </p:nvSpPr>
        <p:spPr>
          <a:xfrm>
            <a:off x="7740875" y="4347612"/>
            <a:ext cx="1514902" cy="85039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Other Observations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D7BEACE-9002-51E2-694D-5B70CEF72024}"/>
              </a:ext>
            </a:extLst>
          </p:cNvPr>
          <p:cNvCxnSpPr>
            <a:endCxn id="43" idx="1"/>
          </p:cNvCxnSpPr>
          <p:nvPr/>
        </p:nvCxnSpPr>
        <p:spPr>
          <a:xfrm>
            <a:off x="6882104" y="2492404"/>
            <a:ext cx="858771" cy="2280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310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B400B72095A246B55326426A6E4390" ma:contentTypeVersion="9" ma:contentTypeDescription="Create a new document." ma:contentTypeScope="" ma:versionID="15e4a297449ea2100a2b7c89b2c7d69e">
  <xsd:schema xmlns:xsd="http://www.w3.org/2001/XMLSchema" xmlns:xs="http://www.w3.org/2001/XMLSchema" xmlns:p="http://schemas.microsoft.com/office/2006/metadata/properties" xmlns:ns3="0c530462-0c5d-4ec4-8719-9ca5323f8bc3" targetNamespace="http://schemas.microsoft.com/office/2006/metadata/properties" ma:root="true" ma:fieldsID="be5b098960176085748f397edbca7aa0" ns3:_="">
    <xsd:import namespace="0c530462-0c5d-4ec4-8719-9ca5323f8bc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530462-0c5d-4ec4-8719-9ca5323f8b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876211-5251-4745-A537-255DFF3FC7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530462-0c5d-4ec4-8719-9ca5323f8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24EE5C-5772-4CF7-AF7C-C3539B99C359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0c530462-0c5d-4ec4-8719-9ca5323f8bc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808E56A-0D1D-4B43-BD05-FF4B6D63C09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6593</TotalTime>
  <Words>42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Altarum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 Discrete Microbiology</dc:title>
  <dc:creator>Craig Newman</dc:creator>
  <cp:lastModifiedBy>Hans Buitendijk</cp:lastModifiedBy>
  <cp:revision>31</cp:revision>
  <dcterms:created xsi:type="dcterms:W3CDTF">2019-11-06T13:55:05Z</dcterms:created>
  <dcterms:modified xsi:type="dcterms:W3CDTF">2025-01-24T22:03:09Z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0x0101007CB400B72095A246B55326426A6E4390</vt:lpwstr>
  </property>
  <property fmtid="{D5CDD505-2E9C-101B-9397-08002B2CF9AE}" pid="3" name="ClassificationContentMarkingFooterLocations">
    <vt:lpwstr>Office Theme:10</vt:lpwstr>
  </property>
  <property fmtid="{D5CDD505-2E9C-101B-9397-08002B2CF9AE}" pid="4" name="ClassificationContentMarkingFooterText">
    <vt:lpwstr>Confidential - Oracle Restricted</vt:lpwstr>
  </property>
  <property fmtid="{D5CDD505-2E9C-101B-9397-08002B2CF9AE}" pid="5" name="ClassificationContentMarkingHeaderLocations">
    <vt:lpwstr>Office Theme:9</vt:lpwstr>
  </property>
  <property fmtid="{D5CDD505-2E9C-101B-9397-08002B2CF9AE}" pid="6" name="ClassificationContentMarkingHeaderText">
    <vt:lpwstr>Confidential - Oracle Restricted</vt:lpwstr>
  </property>
  <property fmtid="{D5CDD505-2E9C-101B-9397-08002B2CF9AE}" pid="7" name="MSIP_Label_3c76ce46-357f-46de-88d6-77b9bbb83c46_Enabled">
    <vt:lpwstr>true</vt:lpwstr>
  </property>
  <property fmtid="{D5CDD505-2E9C-101B-9397-08002B2CF9AE}" pid="8" name="MSIP_Label_3c76ce46-357f-46de-88d6-77b9bbb83c46_SetDate">
    <vt:lpwstr>2025-01-24T22:02:34Z</vt:lpwstr>
  </property>
  <property fmtid="{D5CDD505-2E9C-101B-9397-08002B2CF9AE}" pid="9" name="MSIP_Label_3c76ce46-357f-46de-88d6-77b9bbb83c46_Method">
    <vt:lpwstr>Privileged</vt:lpwstr>
  </property>
  <property fmtid="{D5CDD505-2E9C-101B-9397-08002B2CF9AE}" pid="10" name="MSIP_Label_3c76ce46-357f-46de-88d6-77b9bbb83c46_Name">
    <vt:lpwstr>Public</vt:lpwstr>
  </property>
  <property fmtid="{D5CDD505-2E9C-101B-9397-08002B2CF9AE}" pid="11" name="MSIP_Label_3c76ce46-357f-46de-88d6-77b9bbb83c46_SiteId">
    <vt:lpwstr>4e2c6054-71cb-48f1-bd6c-3a9705aca71b</vt:lpwstr>
  </property>
  <property fmtid="{D5CDD505-2E9C-101B-9397-08002B2CF9AE}" pid="12" name="MSIP_Label_3c76ce46-357f-46de-88d6-77b9bbb83c46_ActionId">
    <vt:lpwstr>87cb0a27-2882-4214-bc5e-846be7e18d21</vt:lpwstr>
  </property>
  <property fmtid="{D5CDD505-2E9C-101B-9397-08002B2CF9AE}" pid="13" name="MSIP_Label_3c76ce46-357f-46de-88d6-77b9bbb83c46_ContentBits">
    <vt:lpwstr>0</vt:lpwstr>
  </property>
</Properties>
</file>