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6"/>
    <p:restoredTop sz="94681"/>
  </p:normalViewPr>
  <p:slideViewPr>
    <p:cSldViewPr snapToGrid="0">
      <p:cViewPr varScale="1">
        <p:scale>
          <a:sx n="127" d="100"/>
          <a:sy n="127" d="100"/>
        </p:scale>
        <p:origin x="1354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97D46-3E1F-AA47-B71F-665D7245492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FE34-D0C1-3B4F-9624-8EF9AF641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FE34-D0C1-3B4F-9624-8EF9AF641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0944-BB7E-4864-6E3F-4C9D3C6A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5EB8-8022-0CCE-7DD1-A297FFF3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514-191D-02E9-E853-A7067C9D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4373-4E3A-D7EB-76AF-F8C7A24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E77E-D0F0-401F-EF47-772D00D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6128-ABAF-DFAC-298E-3952E4C6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83B5-C1B5-C9A3-8262-53BCF107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1C0F-3B54-279C-87C5-C5AC02D4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A0E7-51E2-D4AD-2DDD-EDA32B0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198C-D49E-E64C-79E4-096EF68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41A8-1649-827A-4BD1-5FF700A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14E76-1678-4028-5059-3A17AE0C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0E47-396C-F17D-8351-2122066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E396-FE53-71CF-3330-4E9042F4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8CD6-A569-37BD-C541-7644FBC4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593-B0EF-B6B9-BBF2-4DE4CAB0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0648-5EAF-50B7-A488-64FE437C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E4E3-EF49-B8ED-CA01-1B943F9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D769-33B0-E633-0894-F0DE788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E80F-82FD-0988-B399-BCFF744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A4C-7D82-6735-9E2D-ECDB514D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200B-B9AB-FC18-7ECF-3B7E6124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2311-DD45-3ACD-BC4F-73EAF0D3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E97-EBA5-0EF8-FC5F-A5E35CD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F2EC-ED7F-F0AF-945E-A7E903A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3293-7568-968A-25DB-3A61FFAA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50B8-C5CD-0FE8-BF57-290EF430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3D6B-B7E5-8F1A-4A0E-CCF49024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6194-75C9-AD6A-7711-1FB5285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D4FD-A98D-79D6-DAB2-250BB8E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950-BE74-DE95-33E3-CBBAED60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65F0-32B6-FA6A-24ED-5AA8A18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8BD5-80A8-15AA-140C-6E1A839E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D42D2-0166-63AD-4B88-60D2E933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9C9-FF3E-EC67-6A00-7E836980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EFC00-5D4D-9931-8A2A-4738328C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52C0C-78FF-CB0A-6CDB-B270526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BC3D-FD94-2544-AA80-FC31D767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887C-70AC-82CF-13C1-1E196970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819-C27B-DB21-023F-12A6901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9FAAA-3D94-9D3C-628A-A752936F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95B48-50E2-1A46-5663-3BF9E1F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E8B9-1303-4574-C9F1-89AB6C2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5CD-F4E2-4902-DF81-1C2B8EFE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9261-DC01-2A12-53BE-422BB54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1780-B59E-2A93-2069-06E2E22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2DE8-6D87-2791-2D2D-6848EDE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B435-71BF-C4BC-67DE-A9067123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B6E6-6C5E-2869-297F-C088E505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BAA7-D028-F554-CDE6-3AAF7130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E355-3A49-697A-9675-76DE1293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E278-FF5A-7CBB-B9E8-DF44997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2B1F-9ECB-DF0C-99C0-21E9EA5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A6AD1-D8ED-8C69-69CC-FFABDDD0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3710-2BD0-C4B1-73A6-94C56B9EE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84BB0-7BD8-4DAF-084A-90CA5F2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083D-0D79-4E5B-1554-0FE381F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94A2-88F2-EC84-340B-69DDABB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4589B-E961-8EFD-5E24-6C5CC0DA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33CC-51ED-F315-4B70-1D57CC0E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DE8F-7EDA-9383-8BAD-A800861E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13A9-70C5-C241-B4D0-10405C2EB27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DED-7C51-EEAF-8454-67B3A84D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0DF5-3E3D-891E-7409-D1D4BCC9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5F7EB-BDE3-0580-4657-9720D06FCA78}"/>
              </a:ext>
            </a:extLst>
          </p:cNvPr>
          <p:cNvSpPr/>
          <p:nvPr/>
        </p:nvSpPr>
        <p:spPr>
          <a:xfrm>
            <a:off x="645456" y="1417252"/>
            <a:ext cx="2528047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Request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3A57C3-57CE-D409-F256-31F9C5236F76}"/>
              </a:ext>
            </a:extLst>
          </p:cNvPr>
          <p:cNvSpPr/>
          <p:nvPr/>
        </p:nvSpPr>
        <p:spPr>
          <a:xfrm>
            <a:off x="1723004" y="2980054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DAC2F8-1349-F619-3CB9-19762E7AE5D2}"/>
              </a:ext>
            </a:extLst>
          </p:cNvPr>
          <p:cNvSpPr/>
          <p:nvPr/>
        </p:nvSpPr>
        <p:spPr>
          <a:xfrm>
            <a:off x="716605" y="4640267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2CFD00-A15A-64D8-C678-76A6239ACDA3}"/>
              </a:ext>
            </a:extLst>
          </p:cNvPr>
          <p:cNvSpPr/>
          <p:nvPr/>
        </p:nvSpPr>
        <p:spPr>
          <a:xfrm>
            <a:off x="5773271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ImagingStudy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4DDEC5-4A25-86AA-7F59-04A1C5D94774}"/>
              </a:ext>
            </a:extLst>
          </p:cNvPr>
          <p:cNvSpPr/>
          <p:nvPr/>
        </p:nvSpPr>
        <p:spPr>
          <a:xfrm>
            <a:off x="5773271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8D733D-61C4-F2DF-9E34-72183303FE1D}"/>
              </a:ext>
            </a:extLst>
          </p:cNvPr>
          <p:cNvSpPr/>
          <p:nvPr/>
        </p:nvSpPr>
        <p:spPr>
          <a:xfrm>
            <a:off x="9018495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GenomicStudy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609EBF-CCF8-C3F8-B576-8DD032B8DF42}"/>
              </a:ext>
            </a:extLst>
          </p:cNvPr>
          <p:cNvSpPr/>
          <p:nvPr/>
        </p:nvSpPr>
        <p:spPr>
          <a:xfrm>
            <a:off x="9018495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1D51D-6C6E-3861-E7A8-0AC83166394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09859" y="3657160"/>
            <a:ext cx="708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21821-6C5D-7B40-7910-5A4F8F817EDA}"/>
              </a:ext>
            </a:extLst>
          </p:cNvPr>
          <p:cNvCxnSpPr>
            <a:cxnSpLocks/>
          </p:cNvCxnSpPr>
          <p:nvPr/>
        </p:nvCxnSpPr>
        <p:spPr>
          <a:xfrm flipV="1">
            <a:off x="8301318" y="2406541"/>
            <a:ext cx="717177" cy="793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D5C77-5A1F-F7F7-A4DA-BD14B131F5D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037295" y="2500712"/>
            <a:ext cx="0" cy="699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46692-788A-B3B1-2C3E-A9D5EDC3C85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09480" y="2331652"/>
            <a:ext cx="153357" cy="686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6E9A4-1DA6-50AA-F85F-9B086F1C3D20}"/>
              </a:ext>
            </a:extLst>
          </p:cNvPr>
          <p:cNvCxnSpPr>
            <a:cxnSpLocks/>
          </p:cNvCxnSpPr>
          <p:nvPr/>
        </p:nvCxnSpPr>
        <p:spPr>
          <a:xfrm flipH="1" flipV="1">
            <a:off x="990488" y="2331652"/>
            <a:ext cx="32909" cy="234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776F4F-5D5B-0FBF-4AB8-0EA2A4FC120F}"/>
              </a:ext>
            </a:extLst>
          </p:cNvPr>
          <p:cNvCxnSpPr>
            <a:cxnSpLocks/>
          </p:cNvCxnSpPr>
          <p:nvPr/>
        </p:nvCxnSpPr>
        <p:spPr>
          <a:xfrm>
            <a:off x="1337587" y="2331652"/>
            <a:ext cx="0" cy="230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4EEBA4-EDF4-8516-5F09-EBBFC2FC62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87028" y="3894454"/>
            <a:ext cx="0" cy="78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7492E-6AA5-F2F2-8F3C-28099607425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51051" y="3199960"/>
            <a:ext cx="931897" cy="23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1A7B7DE-D6D3-8CBD-B331-304A734F7012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7037296" y="4114360"/>
            <a:ext cx="1065185" cy="12700"/>
          </a:xfrm>
          <a:prstGeom prst="bentConnector4">
            <a:avLst>
              <a:gd name="adj1" fmla="val 1522"/>
              <a:gd name="adj2" fmla="val -25653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0C86D3-3491-4388-3909-C3B7EBB2074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44652" y="4173938"/>
            <a:ext cx="1938296" cy="92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663F38D-D451-E80D-D40E-4BB98AB011D7}"/>
              </a:ext>
            </a:extLst>
          </p:cNvPr>
          <p:cNvSpPr/>
          <p:nvPr/>
        </p:nvSpPr>
        <p:spPr>
          <a:xfrm>
            <a:off x="5169159" y="1320847"/>
            <a:ext cx="6718041" cy="32657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4A141-C748-07E2-90A3-0F0875020F6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173503" y="1874452"/>
            <a:ext cx="1995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31F349-4A7F-DF2D-D6FF-6F68FC1A7866}"/>
              </a:ext>
            </a:extLst>
          </p:cNvPr>
          <p:cNvSpPr/>
          <p:nvPr/>
        </p:nvSpPr>
        <p:spPr>
          <a:xfrm>
            <a:off x="5768948" y="192576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ImagingSelection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D9D754-C328-8751-E02F-570D468735B7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7032972" y="1106976"/>
            <a:ext cx="4323" cy="47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B69E225-1D7B-BC10-94DD-0E7534971329}"/>
              </a:ext>
            </a:extLst>
          </p:cNvPr>
          <p:cNvSpPr/>
          <p:nvPr/>
        </p:nvSpPr>
        <p:spPr>
          <a:xfrm>
            <a:off x="3173503" y="5834151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BodyStructure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500C7-9842-030C-2418-773F7C389015}"/>
              </a:ext>
            </a:extLst>
          </p:cNvPr>
          <p:cNvCxnSpPr>
            <a:cxnSpLocks/>
            <a:stCxn id="6" idx="2"/>
            <a:endCxn id="75" idx="1"/>
          </p:cNvCxnSpPr>
          <p:nvPr/>
        </p:nvCxnSpPr>
        <p:spPr>
          <a:xfrm>
            <a:off x="1980629" y="5554667"/>
            <a:ext cx="1192874" cy="736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8B9F73-474A-9E62-9E4D-16D5F497D548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437527" y="4114360"/>
            <a:ext cx="1488020" cy="171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FC8E1DE-4A02-B1BA-6D85-60F8EDA7D150}"/>
              </a:ext>
            </a:extLst>
          </p:cNvPr>
          <p:cNvCxnSpPr>
            <a:cxnSpLocks/>
            <a:stCxn id="8" idx="1"/>
            <a:endCxn id="22" idx="1"/>
          </p:cNvCxnSpPr>
          <p:nvPr/>
        </p:nvCxnSpPr>
        <p:spPr>
          <a:xfrm rot="10800000">
            <a:off x="5768949" y="649776"/>
            <a:ext cx="4323" cy="3007384"/>
          </a:xfrm>
          <a:prstGeom prst="bentConnector3">
            <a:avLst>
              <a:gd name="adj1" fmla="val 53879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53">
            <a:extLst>
              <a:ext uri="{FF2B5EF4-FFF2-40B4-BE49-F238E27FC236}">
                <a16:creationId xmlns:a16="http://schemas.microsoft.com/office/drawing/2014/main" id="{013AFE27-E89B-9ABF-EC41-DD4F03F76046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flipH="1">
            <a:off x="8668227" y="5493460"/>
            <a:ext cx="1264023" cy="457200"/>
          </a:xfrm>
          <a:prstGeom prst="bentConnector4">
            <a:avLst>
              <a:gd name="adj1" fmla="val -18085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FDE0D-CB48-1C3A-0D8E-C04E491EE91E}"/>
              </a:ext>
            </a:extLst>
          </p:cNvPr>
          <p:cNvCxnSpPr>
            <a:cxnSpLocks/>
          </p:cNvCxnSpPr>
          <p:nvPr/>
        </p:nvCxnSpPr>
        <p:spPr>
          <a:xfrm flipV="1">
            <a:off x="9466857" y="4120710"/>
            <a:ext cx="0" cy="921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65">
            <a:extLst>
              <a:ext uri="{FF2B5EF4-FFF2-40B4-BE49-F238E27FC236}">
                <a16:creationId xmlns:a16="http://schemas.microsoft.com/office/drawing/2014/main" id="{39BBB178-6529-C6CE-FF66-4D30E1FECB19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55606" y="4325209"/>
            <a:ext cx="1636664" cy="1214965"/>
          </a:xfrm>
          <a:prstGeom prst="bentConnector3">
            <a:avLst>
              <a:gd name="adj1" fmla="val 14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65">
            <a:extLst>
              <a:ext uri="{FF2B5EF4-FFF2-40B4-BE49-F238E27FC236}">
                <a16:creationId xmlns:a16="http://schemas.microsoft.com/office/drawing/2014/main" id="{BE4ADCC8-45C3-0441-F29F-54D464A973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03639" y="4344168"/>
            <a:ext cx="1230372" cy="770755"/>
          </a:xfrm>
          <a:prstGeom prst="bentConnector3">
            <a:avLst>
              <a:gd name="adj1" fmla="val 10094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49">
            <a:extLst>
              <a:ext uri="{FF2B5EF4-FFF2-40B4-BE49-F238E27FC236}">
                <a16:creationId xmlns:a16="http://schemas.microsoft.com/office/drawing/2014/main" id="{B1D7C1B0-5FEB-8EBC-6756-AD50B8488FD6}"/>
              </a:ext>
            </a:extLst>
          </p:cNvPr>
          <p:cNvSpPr/>
          <p:nvPr/>
        </p:nvSpPr>
        <p:spPr>
          <a:xfrm>
            <a:off x="7404203" y="50362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MolecularDefinition</a:t>
            </a:r>
          </a:p>
        </p:txBody>
      </p:sp>
    </p:spTree>
    <p:extLst>
      <p:ext uri="{BB962C8B-B14F-4D97-AF65-F5344CB8AC3E}">
        <p14:creationId xmlns:p14="http://schemas.microsoft.com/office/powerpoint/2010/main" val="4390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42683</TotalTime>
  <Words>13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Velezis</dc:creator>
  <cp:lastModifiedBy>Khalifa, Aly M., Ph.D.</cp:lastModifiedBy>
  <cp:revision>6</cp:revision>
  <dcterms:created xsi:type="dcterms:W3CDTF">2023-03-17T14:24:36Z</dcterms:created>
  <dcterms:modified xsi:type="dcterms:W3CDTF">2025-08-20T23:48:04Z</dcterms:modified>
</cp:coreProperties>
</file>