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uitendijk" userId="085c9e46-c569-4d27-bd4f-5334270fcfdb" providerId="ADAL" clId="{2E23E952-9741-4544-9CF6-9D3C785CFB3E}"/>
    <pc:docChg chg="mod delSld modSld modMainMaster">
      <pc:chgData name="Hans Buitendijk" userId="085c9e46-c569-4d27-bd4f-5334270fcfdb" providerId="ADAL" clId="{2E23E952-9741-4544-9CF6-9D3C785CFB3E}" dt="2025-02-05T15:56:22.685" v="317" actId="14100"/>
      <pc:docMkLst>
        <pc:docMk/>
      </pc:docMkLst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1765888154" sldId="256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2141648545" sldId="264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1142857905" sldId="265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3222706915" sldId="266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289426584" sldId="267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318306277" sldId="268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1742109070" sldId="269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2048290353" sldId="270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2536281325" sldId="271"/>
        </pc:sldMkLst>
      </pc:sldChg>
      <pc:sldChg chg="modSp mod">
        <pc:chgData name="Hans Buitendijk" userId="085c9e46-c569-4d27-bd4f-5334270fcfdb" providerId="ADAL" clId="{2E23E952-9741-4544-9CF6-9D3C785CFB3E}" dt="2025-02-05T15:56:22.685" v="317" actId="14100"/>
        <pc:sldMkLst>
          <pc:docMk/>
          <pc:sldMk cId="2920070895" sldId="272"/>
        </pc:sldMkLst>
        <pc:spChg chg="mod">
          <ac:chgData name="Hans Buitendijk" userId="085c9e46-c569-4d27-bd4f-5334270fcfdb" providerId="ADAL" clId="{2E23E952-9741-4544-9CF6-9D3C785CFB3E}" dt="2025-02-05T15:37:53.670" v="11" actId="14100"/>
          <ac:spMkLst>
            <pc:docMk/>
            <pc:sldMk cId="2920070895" sldId="272"/>
            <ac:spMk id="4" creationId="{ABD1ED15-BAB1-44B6-8D3B-FEE434A5A202}"/>
          </ac:spMkLst>
        </pc:spChg>
        <pc:spChg chg="mod">
          <ac:chgData name="Hans Buitendijk" userId="085c9e46-c569-4d27-bd4f-5334270fcfdb" providerId="ADAL" clId="{2E23E952-9741-4544-9CF6-9D3C785CFB3E}" dt="2025-02-05T15:40:30.557" v="150" actId="1037"/>
          <ac:spMkLst>
            <pc:docMk/>
            <pc:sldMk cId="2920070895" sldId="272"/>
            <ac:spMk id="5" creationId="{35BF6B26-8E67-41E9-8F82-64064ED16A2F}"/>
          </ac:spMkLst>
        </pc:spChg>
        <pc:spChg chg="mod">
          <ac:chgData name="Hans Buitendijk" userId="085c9e46-c569-4d27-bd4f-5334270fcfdb" providerId="ADAL" clId="{2E23E952-9741-4544-9CF6-9D3C785CFB3E}" dt="2025-02-05T15:51:31.293" v="282" actId="1038"/>
          <ac:spMkLst>
            <pc:docMk/>
            <pc:sldMk cId="2920070895" sldId="272"/>
            <ac:spMk id="6" creationId="{6A42E450-5733-4FA1-A9AE-72C342283F67}"/>
          </ac:spMkLst>
        </pc:spChg>
        <pc:spChg chg="mod">
          <ac:chgData name="Hans Buitendijk" userId="085c9e46-c569-4d27-bd4f-5334270fcfdb" providerId="ADAL" clId="{2E23E952-9741-4544-9CF6-9D3C785CFB3E}" dt="2025-02-05T15:39:41.669" v="81" actId="1037"/>
          <ac:spMkLst>
            <pc:docMk/>
            <pc:sldMk cId="2920070895" sldId="272"/>
            <ac:spMk id="7" creationId="{E3C3D996-0A8F-4B5E-AC6D-8CB5784F15E0}"/>
          </ac:spMkLst>
        </pc:spChg>
        <pc:spChg chg="mod">
          <ac:chgData name="Hans Buitendijk" userId="085c9e46-c569-4d27-bd4f-5334270fcfdb" providerId="ADAL" clId="{2E23E952-9741-4544-9CF6-9D3C785CFB3E}" dt="2025-02-05T15:39:41.669" v="81" actId="1037"/>
          <ac:spMkLst>
            <pc:docMk/>
            <pc:sldMk cId="2920070895" sldId="272"/>
            <ac:spMk id="19" creationId="{CF8F8FD8-A9A0-4998-A473-0FA875D3551B}"/>
          </ac:spMkLst>
        </pc:spChg>
        <pc:spChg chg="mod">
          <ac:chgData name="Hans Buitendijk" userId="085c9e46-c569-4d27-bd4f-5334270fcfdb" providerId="ADAL" clId="{2E23E952-9741-4544-9CF6-9D3C785CFB3E}" dt="2025-02-05T15:51:31.293" v="282" actId="1038"/>
          <ac:spMkLst>
            <pc:docMk/>
            <pc:sldMk cId="2920070895" sldId="272"/>
            <ac:spMk id="26" creationId="{2E46F883-7926-4FC5-B0BC-315B736926D9}"/>
          </ac:spMkLst>
        </pc:spChg>
        <pc:spChg chg="mod">
          <ac:chgData name="Hans Buitendijk" userId="085c9e46-c569-4d27-bd4f-5334270fcfdb" providerId="ADAL" clId="{2E23E952-9741-4544-9CF6-9D3C785CFB3E}" dt="2025-02-05T15:41:10.184" v="209" actId="1035"/>
          <ac:spMkLst>
            <pc:docMk/>
            <pc:sldMk cId="2920070895" sldId="272"/>
            <ac:spMk id="45" creationId="{BE37DFF2-1AFA-43EE-B8BE-52F226B0B817}"/>
          </ac:spMkLst>
        </pc:spChg>
        <pc:spChg chg="mod">
          <ac:chgData name="Hans Buitendijk" userId="085c9e46-c569-4d27-bd4f-5334270fcfdb" providerId="ADAL" clId="{2E23E952-9741-4544-9CF6-9D3C785CFB3E}" dt="2025-02-05T15:40:30.557" v="150" actId="1037"/>
          <ac:spMkLst>
            <pc:docMk/>
            <pc:sldMk cId="2920070895" sldId="272"/>
            <ac:spMk id="46" creationId="{7BF79DBC-161A-4B2A-B679-A6FAB9270DD6}"/>
          </ac:spMkLst>
        </pc:spChg>
        <pc:spChg chg="mod">
          <ac:chgData name="Hans Buitendijk" userId="085c9e46-c569-4d27-bd4f-5334270fcfdb" providerId="ADAL" clId="{2E23E952-9741-4544-9CF6-9D3C785CFB3E}" dt="2025-02-05T15:40:56.818" v="188" actId="1038"/>
          <ac:spMkLst>
            <pc:docMk/>
            <pc:sldMk cId="2920070895" sldId="272"/>
            <ac:spMk id="48" creationId="{17E4C813-02FA-4DDA-937D-49E4C862EF7A}"/>
          </ac:spMkLst>
        </pc:spChg>
        <pc:spChg chg="mod">
          <ac:chgData name="Hans Buitendijk" userId="085c9e46-c569-4d27-bd4f-5334270fcfdb" providerId="ADAL" clId="{2E23E952-9741-4544-9CF6-9D3C785CFB3E}" dt="2025-02-05T15:55:39.537" v="306" actId="1035"/>
          <ac:spMkLst>
            <pc:docMk/>
            <pc:sldMk cId="2920070895" sldId="272"/>
            <ac:spMk id="51" creationId="{7D720D66-EF97-8AFF-56DB-8B8286475506}"/>
          </ac:spMkLst>
        </pc:spChg>
        <pc:spChg chg="mod">
          <ac:chgData name="Hans Buitendijk" userId="085c9e46-c569-4d27-bd4f-5334270fcfdb" providerId="ADAL" clId="{2E23E952-9741-4544-9CF6-9D3C785CFB3E}" dt="2025-02-05T15:47:55.988" v="214" actId="1076"/>
          <ac:spMkLst>
            <pc:docMk/>
            <pc:sldMk cId="2920070895" sldId="272"/>
            <ac:spMk id="57" creationId="{BC4855AE-B69E-4CE5-885F-76FBDC243CCC}"/>
          </ac:spMkLst>
        </pc:spChg>
        <pc:spChg chg="mod">
          <ac:chgData name="Hans Buitendijk" userId="085c9e46-c569-4d27-bd4f-5334270fcfdb" providerId="ADAL" clId="{2E23E952-9741-4544-9CF6-9D3C785CFB3E}" dt="2025-02-05T15:39:13.062" v="49" actId="1037"/>
          <ac:spMkLst>
            <pc:docMk/>
            <pc:sldMk cId="2920070895" sldId="272"/>
            <ac:spMk id="58" creationId="{E3A47DC7-81D5-4BE8-B035-F66809F51001}"/>
          </ac:spMkLst>
        </pc:spChg>
        <pc:spChg chg="mod">
          <ac:chgData name="Hans Buitendijk" userId="085c9e46-c569-4d27-bd4f-5334270fcfdb" providerId="ADAL" clId="{2E23E952-9741-4544-9CF6-9D3C785CFB3E}" dt="2025-02-05T15:39:18.937" v="51" actId="1037"/>
          <ac:spMkLst>
            <pc:docMk/>
            <pc:sldMk cId="2920070895" sldId="272"/>
            <ac:spMk id="59" creationId="{A8D693A2-EBB8-4B70-B273-616427834CBA}"/>
          </ac:spMkLst>
        </pc:spChg>
        <pc:spChg chg="mod">
          <ac:chgData name="Hans Buitendijk" userId="085c9e46-c569-4d27-bd4f-5334270fcfdb" providerId="ADAL" clId="{2E23E952-9741-4544-9CF6-9D3C785CFB3E}" dt="2025-02-05T15:41:00.277" v="194" actId="1038"/>
          <ac:spMkLst>
            <pc:docMk/>
            <pc:sldMk cId="2920070895" sldId="272"/>
            <ac:spMk id="62" creationId="{36FD75B4-A14D-4302-BE97-057B7CA15627}"/>
          </ac:spMkLst>
        </pc:spChg>
        <pc:spChg chg="mod">
          <ac:chgData name="Hans Buitendijk" userId="085c9e46-c569-4d27-bd4f-5334270fcfdb" providerId="ADAL" clId="{2E23E952-9741-4544-9CF6-9D3C785CFB3E}" dt="2025-02-05T15:55:39.537" v="306" actId="1035"/>
          <ac:spMkLst>
            <pc:docMk/>
            <pc:sldMk cId="2920070895" sldId="272"/>
            <ac:spMk id="63" creationId="{7967E12D-40A6-48EE-AFE0-42E4B4A5CED1}"/>
          </ac:spMkLst>
        </pc:spChg>
        <pc:spChg chg="mod">
          <ac:chgData name="Hans Buitendijk" userId="085c9e46-c569-4d27-bd4f-5334270fcfdb" providerId="ADAL" clId="{2E23E952-9741-4544-9CF6-9D3C785CFB3E}" dt="2025-02-05T15:50:01.700" v="254" actId="688"/>
          <ac:spMkLst>
            <pc:docMk/>
            <pc:sldMk cId="2920070895" sldId="272"/>
            <ac:spMk id="65" creationId="{65BE3600-AE30-E812-1A0A-3EBA613D9682}"/>
          </ac:spMkLst>
        </pc:spChg>
        <pc:spChg chg="mod">
          <ac:chgData name="Hans Buitendijk" userId="085c9e46-c569-4d27-bd4f-5334270fcfdb" providerId="ADAL" clId="{2E23E952-9741-4544-9CF6-9D3C785CFB3E}" dt="2025-02-05T15:49:53.898" v="253" actId="1076"/>
          <ac:spMkLst>
            <pc:docMk/>
            <pc:sldMk cId="2920070895" sldId="272"/>
            <ac:spMk id="66" creationId="{68AED733-E0B8-4CB7-6961-C59429D6BAAB}"/>
          </ac:spMkLst>
        </pc:spChg>
        <pc:spChg chg="mod">
          <ac:chgData name="Hans Buitendijk" userId="085c9e46-c569-4d27-bd4f-5334270fcfdb" providerId="ADAL" clId="{2E23E952-9741-4544-9CF6-9D3C785CFB3E}" dt="2025-02-05T15:55:59.827" v="310" actId="1076"/>
          <ac:spMkLst>
            <pc:docMk/>
            <pc:sldMk cId="2920070895" sldId="272"/>
            <ac:spMk id="76" creationId="{FBFEB690-89BC-6926-A141-664DFB279195}"/>
          </ac:spMkLst>
        </pc:spChg>
        <pc:spChg chg="mod">
          <ac:chgData name="Hans Buitendijk" userId="085c9e46-c569-4d27-bd4f-5334270fcfdb" providerId="ADAL" clId="{2E23E952-9741-4544-9CF6-9D3C785CFB3E}" dt="2025-02-05T15:37:53.670" v="11" actId="14100"/>
          <ac:spMkLst>
            <pc:docMk/>
            <pc:sldMk cId="2920070895" sldId="272"/>
            <ac:spMk id="79" creationId="{3D6A8BCA-281E-4AC2-98D4-1F96B4A6D1FB}"/>
          </ac:spMkLst>
        </pc:spChg>
        <pc:spChg chg="mod">
          <ac:chgData name="Hans Buitendijk" userId="085c9e46-c569-4d27-bd4f-5334270fcfdb" providerId="ADAL" clId="{2E23E952-9741-4544-9CF6-9D3C785CFB3E}" dt="2025-02-05T15:55:49.078" v="309" actId="1035"/>
          <ac:spMkLst>
            <pc:docMk/>
            <pc:sldMk cId="2920070895" sldId="272"/>
            <ac:spMk id="96" creationId="{43B20D75-3CF6-A4A2-F63D-B490FA9FB786}"/>
          </ac:spMkLst>
        </pc:spChg>
        <pc:spChg chg="mod">
          <ac:chgData name="Hans Buitendijk" userId="085c9e46-c569-4d27-bd4f-5334270fcfdb" providerId="ADAL" clId="{2E23E952-9741-4544-9CF6-9D3C785CFB3E}" dt="2025-02-05T15:50:55.190" v="262" actId="1076"/>
          <ac:spMkLst>
            <pc:docMk/>
            <pc:sldMk cId="2920070895" sldId="272"/>
            <ac:spMk id="97" creationId="{109E2A3B-99AD-A31E-A5A0-5C8966C9F434}"/>
          </ac:spMkLst>
        </pc:spChg>
        <pc:spChg chg="mod">
          <ac:chgData name="Hans Buitendijk" userId="085c9e46-c569-4d27-bd4f-5334270fcfdb" providerId="ADAL" clId="{2E23E952-9741-4544-9CF6-9D3C785CFB3E}" dt="2025-02-05T15:50:30.209" v="258" actId="1076"/>
          <ac:spMkLst>
            <pc:docMk/>
            <pc:sldMk cId="2920070895" sldId="272"/>
            <ac:spMk id="98" creationId="{3D9A6295-4B8F-AEC8-B387-16F8913E330D}"/>
          </ac:spMkLst>
        </pc:spChg>
        <pc:spChg chg="mod">
          <ac:chgData name="Hans Buitendijk" userId="085c9e46-c569-4d27-bd4f-5334270fcfdb" providerId="ADAL" clId="{2E23E952-9741-4544-9CF6-9D3C785CFB3E}" dt="2025-02-05T15:52:33.721" v="291" actId="1076"/>
          <ac:spMkLst>
            <pc:docMk/>
            <pc:sldMk cId="2920070895" sldId="272"/>
            <ac:spMk id="132" creationId="{60EA7B36-D89F-424A-B952-C87A088150F0}"/>
          </ac:spMkLst>
        </pc:spChg>
        <pc:spChg chg="mod">
          <ac:chgData name="Hans Buitendijk" userId="085c9e46-c569-4d27-bd4f-5334270fcfdb" providerId="ADAL" clId="{2E23E952-9741-4544-9CF6-9D3C785CFB3E}" dt="2025-02-05T15:48:37.316" v="245" actId="1076"/>
          <ac:spMkLst>
            <pc:docMk/>
            <pc:sldMk cId="2920070895" sldId="272"/>
            <ac:spMk id="133" creationId="{A5DEC232-48D1-4839-B50E-91E1DBD11DA1}"/>
          </ac:spMkLst>
        </pc:spChg>
        <pc:spChg chg="mod">
          <ac:chgData name="Hans Buitendijk" userId="085c9e46-c569-4d27-bd4f-5334270fcfdb" providerId="ADAL" clId="{2E23E952-9741-4544-9CF6-9D3C785CFB3E}" dt="2025-02-05T15:50:14.942" v="256" actId="1076"/>
          <ac:spMkLst>
            <pc:docMk/>
            <pc:sldMk cId="2920070895" sldId="272"/>
            <ac:spMk id="141" creationId="{4A3223A1-B253-4100-B26F-AAF6883A0CCA}"/>
          </ac:spMkLst>
        </pc:spChg>
        <pc:spChg chg="mod">
          <ac:chgData name="Hans Buitendijk" userId="085c9e46-c569-4d27-bd4f-5334270fcfdb" providerId="ADAL" clId="{2E23E952-9741-4544-9CF6-9D3C785CFB3E}" dt="2025-02-05T15:50:10.550" v="255" actId="1076"/>
          <ac:spMkLst>
            <pc:docMk/>
            <pc:sldMk cId="2920070895" sldId="272"/>
            <ac:spMk id="142" creationId="{4D82309F-515B-41C9-A7FC-D03F38452A54}"/>
          </ac:spMkLst>
        </pc:spChg>
        <pc:spChg chg="mod">
          <ac:chgData name="Hans Buitendijk" userId="085c9e46-c569-4d27-bd4f-5334270fcfdb" providerId="ADAL" clId="{2E23E952-9741-4544-9CF6-9D3C785CFB3E}" dt="2025-02-05T15:56:06.915" v="315" actId="1037"/>
          <ac:spMkLst>
            <pc:docMk/>
            <pc:sldMk cId="2920070895" sldId="272"/>
            <ac:spMk id="143" creationId="{17A1E2F1-88D8-4E66-9418-819404329BE5}"/>
          </ac:spMkLst>
        </pc:spChg>
        <pc:spChg chg="mod">
          <ac:chgData name="Hans Buitendijk" userId="085c9e46-c569-4d27-bd4f-5334270fcfdb" providerId="ADAL" clId="{2E23E952-9741-4544-9CF6-9D3C785CFB3E}" dt="2025-02-05T15:49:34.483" v="249" actId="1076"/>
          <ac:spMkLst>
            <pc:docMk/>
            <pc:sldMk cId="2920070895" sldId="272"/>
            <ac:spMk id="150" creationId="{AA4A25DD-EF12-497F-97F5-004D206B7A0D}"/>
          </ac:spMkLst>
        </pc:spChg>
        <pc:spChg chg="mod">
          <ac:chgData name="Hans Buitendijk" userId="085c9e46-c569-4d27-bd4f-5334270fcfdb" providerId="ADAL" clId="{2E23E952-9741-4544-9CF6-9D3C785CFB3E}" dt="2025-02-05T15:48:05.565" v="215" actId="1076"/>
          <ac:spMkLst>
            <pc:docMk/>
            <pc:sldMk cId="2920070895" sldId="272"/>
            <ac:spMk id="151" creationId="{F9F24FBD-DEB5-404F-9187-8608443F57DC}"/>
          </ac:spMkLst>
        </pc:spChg>
        <pc:spChg chg="mod">
          <ac:chgData name="Hans Buitendijk" userId="085c9e46-c569-4d27-bd4f-5334270fcfdb" providerId="ADAL" clId="{2E23E952-9741-4544-9CF6-9D3C785CFB3E}" dt="2025-02-05T15:38:34.558" v="12" actId="403"/>
          <ac:spMkLst>
            <pc:docMk/>
            <pc:sldMk cId="2920070895" sldId="272"/>
            <ac:spMk id="164" creationId="{E0B4218A-1B18-423F-8EA3-5C3960F8EDFA}"/>
          </ac:spMkLst>
        </pc:spChg>
        <pc:spChg chg="mod">
          <ac:chgData name="Hans Buitendijk" userId="085c9e46-c569-4d27-bd4f-5334270fcfdb" providerId="ADAL" clId="{2E23E952-9741-4544-9CF6-9D3C785CFB3E}" dt="2025-02-05T15:48:14.971" v="216" actId="1076"/>
          <ac:spMkLst>
            <pc:docMk/>
            <pc:sldMk cId="2920070895" sldId="272"/>
            <ac:spMk id="165" creationId="{14EB8A99-C597-4074-A565-297C25E3FC60}"/>
          </ac:spMkLst>
        </pc:sp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9" creationId="{8934BD64-AB23-4588-ACF2-B61DD3F334FB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2" creationId="{480241B2-361D-4A64-A017-111EF2A0E35C}"/>
          </ac:cxnSpMkLst>
        </pc:cxnChg>
        <pc:cxnChg chg="mod">
          <ac:chgData name="Hans Buitendijk" userId="085c9e46-c569-4d27-bd4f-5334270fcfdb" providerId="ADAL" clId="{2E23E952-9741-4544-9CF6-9D3C785CFB3E}" dt="2025-02-05T15:54:37.896" v="294" actId="14100"/>
          <ac:cxnSpMkLst>
            <pc:docMk/>
            <pc:sldMk cId="2920070895" sldId="272"/>
            <ac:cxnSpMk id="16" creationId="{6E2E1D04-9642-464D-A624-14316C302948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20" creationId="{B7B2A51F-BE67-4204-8E14-9BB0D85D219A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22" creationId="{75B097A7-67AB-49F3-87F8-3BDA2FA7C051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29" creationId="{CE8D03E3-4F83-4AC3-B98E-F2E4958C26C9}"/>
          </ac:cxnSpMkLst>
        </pc:cxnChg>
        <pc:cxnChg chg="mod">
          <ac:chgData name="Hans Buitendijk" userId="085c9e46-c569-4d27-bd4f-5334270fcfdb" providerId="ADAL" clId="{2E23E952-9741-4544-9CF6-9D3C785CFB3E}" dt="2025-02-05T15:55:06.871" v="295" actId="1582"/>
          <ac:cxnSpMkLst>
            <pc:docMk/>
            <pc:sldMk cId="2920070895" sldId="272"/>
            <ac:cxnSpMk id="30" creationId="{B782C284-F146-48CE-AD61-DD865DE3E6BF}"/>
          </ac:cxnSpMkLst>
        </pc:cxnChg>
        <pc:cxnChg chg="mod">
          <ac:chgData name="Hans Buitendijk" userId="085c9e46-c569-4d27-bd4f-5334270fcfdb" providerId="ADAL" clId="{2E23E952-9741-4544-9CF6-9D3C785CFB3E}" dt="2025-02-05T15:55:06.871" v="295" actId="1582"/>
          <ac:cxnSpMkLst>
            <pc:docMk/>
            <pc:sldMk cId="2920070895" sldId="272"/>
            <ac:cxnSpMk id="32" creationId="{875B5FED-20B2-4FE7-B0FA-34AA92B9744A}"/>
          </ac:cxnSpMkLst>
        </pc:cxnChg>
        <pc:cxnChg chg="mod">
          <ac:chgData name="Hans Buitendijk" userId="085c9e46-c569-4d27-bd4f-5334270fcfdb" providerId="ADAL" clId="{2E23E952-9741-4544-9CF6-9D3C785CFB3E}" dt="2025-02-05T15:55:06.871" v="295" actId="1582"/>
          <ac:cxnSpMkLst>
            <pc:docMk/>
            <pc:sldMk cId="2920070895" sldId="272"/>
            <ac:cxnSpMk id="44" creationId="{3DC35F43-78AD-4D9D-9D96-C02B1B7E308E}"/>
          </ac:cxnSpMkLst>
        </pc:cxnChg>
        <pc:cxnChg chg="mod">
          <ac:chgData name="Hans Buitendijk" userId="085c9e46-c569-4d27-bd4f-5334270fcfdb" providerId="ADAL" clId="{2E23E952-9741-4544-9CF6-9D3C785CFB3E}" dt="2025-02-05T15:56:22.685" v="317" actId="14100"/>
          <ac:cxnSpMkLst>
            <pc:docMk/>
            <pc:sldMk cId="2920070895" sldId="272"/>
            <ac:cxnSpMk id="47" creationId="{1AAA6E88-BB24-45B8-950F-9929B6E52851}"/>
          </ac:cxnSpMkLst>
        </pc:cxnChg>
        <pc:cxnChg chg="mod">
          <ac:chgData name="Hans Buitendijk" userId="085c9e46-c569-4d27-bd4f-5334270fcfdb" providerId="ADAL" clId="{2E23E952-9741-4544-9CF6-9D3C785CFB3E}" dt="2025-02-05T15:39:18.937" v="51" actId="1037"/>
          <ac:cxnSpMkLst>
            <pc:docMk/>
            <pc:sldMk cId="2920070895" sldId="272"/>
            <ac:cxnSpMk id="61" creationId="{7299DEB5-0C58-4C77-81D8-27A4B3311716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81" creationId="{B12BF4C6-CBE8-4985-BEC9-0913B5115A20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83" creationId="{E2638D9B-CA51-4319-AAFC-5A5A7FA476AD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93" creationId="{DB6F2298-6D02-47B4-9AB0-25C96AB17232}"/>
          </ac:cxnSpMkLst>
        </pc:cxnChg>
        <pc:cxnChg chg="mod">
          <ac:chgData name="Hans Buitendijk" userId="085c9e46-c569-4d27-bd4f-5334270fcfdb" providerId="ADAL" clId="{2E23E952-9741-4544-9CF6-9D3C785CFB3E}" dt="2025-02-05T15:40:56.818" v="188" actId="1038"/>
          <ac:cxnSpMkLst>
            <pc:docMk/>
            <pc:sldMk cId="2920070895" sldId="272"/>
            <ac:cxnSpMk id="103" creationId="{7630271C-8A42-4B32-95EF-5EEF9D03A9FE}"/>
          </ac:cxnSpMkLst>
        </pc:cxnChg>
        <pc:cxnChg chg="mod">
          <ac:chgData name="Hans Buitendijk" userId="085c9e46-c569-4d27-bd4f-5334270fcfdb" providerId="ADAL" clId="{2E23E952-9741-4544-9CF6-9D3C785CFB3E}" dt="2025-02-05T15:55:06.871" v="295" actId="1582"/>
          <ac:cxnSpMkLst>
            <pc:docMk/>
            <pc:sldMk cId="2920070895" sldId="272"/>
            <ac:cxnSpMk id="112" creationId="{889CBB12-8AC1-408E-8CC1-87E78931BCC5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21" creationId="{F0A3E53C-D4BC-415B-86E2-7ADD254C86DE}"/>
          </ac:cxnSpMkLst>
        </pc:cxnChg>
        <pc:cxnChg chg="mod">
          <ac:chgData name="Hans Buitendijk" userId="085c9e46-c569-4d27-bd4f-5334270fcfdb" providerId="ADAL" clId="{2E23E952-9741-4544-9CF6-9D3C785CFB3E}" dt="2025-02-05T15:55:06.871" v="295" actId="1582"/>
          <ac:cxnSpMkLst>
            <pc:docMk/>
            <pc:sldMk cId="2920070895" sldId="272"/>
            <ac:cxnSpMk id="122" creationId="{E9D37B3A-812B-40DF-9E2B-448EF8862C34}"/>
          </ac:cxnSpMkLst>
        </pc:cxnChg>
        <pc:cxnChg chg="mod">
          <ac:chgData name="Hans Buitendijk" userId="085c9e46-c569-4d27-bd4f-5334270fcfdb" providerId="ADAL" clId="{2E23E952-9741-4544-9CF6-9D3C785CFB3E}" dt="2025-02-05T15:56:15.640" v="316" actId="14100"/>
          <ac:cxnSpMkLst>
            <pc:docMk/>
            <pc:sldMk cId="2920070895" sldId="272"/>
            <ac:cxnSpMk id="130" creationId="{035855A2-C427-400B-BA47-EE4E93D308DC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35" creationId="{88994336-67BB-411F-8851-8679F6FA9306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40" creationId="{199760F5-8825-46AC-BB01-613261C44836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48" creationId="{206C582C-FF5E-4DC4-BA82-36CE44ABF5AE}"/>
          </ac:cxnSpMkLst>
        </pc:cxnChg>
        <pc:cxnChg chg="mod">
          <ac:chgData name="Hans Buitendijk" userId="085c9e46-c569-4d27-bd4f-5334270fcfdb" providerId="ADAL" clId="{2E23E952-9741-4544-9CF6-9D3C785CFB3E}" dt="2025-02-05T15:54:13.402" v="292" actId="1582"/>
          <ac:cxnSpMkLst>
            <pc:docMk/>
            <pc:sldMk cId="2920070895" sldId="272"/>
            <ac:cxnSpMk id="155" creationId="{46B3AF93-7804-4510-A211-FF65992956CC}"/>
          </ac:cxnSpMkLst>
        </pc:cxnChg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994954328" sldId="273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2388898427" sldId="274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1407039890" sldId="275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608919751" sldId="276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223202331" sldId="277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83928387" sldId="278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190069292" sldId="279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2970324695" sldId="280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788661541" sldId="281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523043464" sldId="282"/>
        </pc:sldMkLst>
      </pc:sldChg>
      <pc:sldChg chg="del">
        <pc:chgData name="Hans Buitendijk" userId="085c9e46-c569-4d27-bd4f-5334270fcfdb" providerId="ADAL" clId="{2E23E952-9741-4544-9CF6-9D3C785CFB3E}" dt="2025-01-24T21:44:49.060" v="0" actId="47"/>
        <pc:sldMkLst>
          <pc:docMk/>
          <pc:sldMk cId="2323310868" sldId="283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1216162581" sldId="284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028757354" sldId="285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4189367075" sldId="286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2257684657" sldId="287"/>
        </pc:sldMkLst>
      </pc:sldChg>
      <pc:sldChg chg="del">
        <pc:chgData name="Hans Buitendijk" userId="085c9e46-c569-4d27-bd4f-5334270fcfdb" providerId="ADAL" clId="{2E23E952-9741-4544-9CF6-9D3C785CFB3E}" dt="2025-01-24T21:44:54.514" v="1" actId="47"/>
        <pc:sldMkLst>
          <pc:docMk/>
          <pc:sldMk cId="3392815950" sldId="288"/>
        </pc:sldMkLst>
      </pc:sldChg>
      <pc:sldMasterChg chg="delSp mod">
        <pc:chgData name="Hans Buitendijk" userId="085c9e46-c569-4d27-bd4f-5334270fcfdb" providerId="ADAL" clId="{2E23E952-9741-4544-9CF6-9D3C785CFB3E}" dt="2025-01-24T21:46:24.368" v="2" actId="33475"/>
        <pc:sldMasterMkLst>
          <pc:docMk/>
          <pc:sldMasterMk cId="2493154444" sldId="2147483648"/>
        </pc:sldMasterMkLst>
        <pc:spChg chg="del">
          <ac:chgData name="Hans Buitendijk" userId="085c9e46-c569-4d27-bd4f-5334270fcfdb" providerId="ADAL" clId="{2E23E952-9741-4544-9CF6-9D3C785CFB3E}" dt="2025-01-24T21:46:24.368" v="2" actId="33475"/>
          <ac:spMkLst>
            <pc:docMk/>
            <pc:sldMasterMk cId="2493154444" sldId="2147483648"/>
            <ac:spMk id="9" creationId="{243B58AE-E861-E3E7-D7A5-A318FC2CF617}"/>
          </ac:spMkLst>
        </pc:spChg>
        <pc:spChg chg="del">
          <ac:chgData name="Hans Buitendijk" userId="085c9e46-c569-4d27-bd4f-5334270fcfdb" providerId="ADAL" clId="{2E23E952-9741-4544-9CF6-9D3C785CFB3E}" dt="2025-01-24T21:46:24.368" v="2" actId="33475"/>
          <ac:spMkLst>
            <pc:docMk/>
            <pc:sldMasterMk cId="2493154444" sldId="2147483648"/>
            <ac:spMk id="10" creationId="{A3F6FDB6-CFDD-8BD4-7B54-D939DDA62132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3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C3BC-2E5E-4005-81BA-B6AAA29B0B48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893537B-C950-4C44-8926-047D36F4B2BF}"/>
              </a:ext>
            </a:extLst>
          </p:cNvPr>
          <p:cNvSpPr/>
          <p:nvPr/>
        </p:nvSpPr>
        <p:spPr>
          <a:xfrm>
            <a:off x="6735090" y="166211"/>
            <a:ext cx="3716715" cy="1219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8F8FD8-A9A0-4998-A473-0FA875D3551B}"/>
              </a:ext>
            </a:extLst>
          </p:cNvPr>
          <p:cNvSpPr/>
          <p:nvPr/>
        </p:nvSpPr>
        <p:spPr>
          <a:xfrm>
            <a:off x="9874327" y="5780091"/>
            <a:ext cx="2111773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(Susceptibility B Test)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1ED15-BAB1-44B6-8D3B-FEE434A5A202}"/>
              </a:ext>
            </a:extLst>
          </p:cNvPr>
          <p:cNvSpPr/>
          <p:nvPr/>
        </p:nvSpPr>
        <p:spPr>
          <a:xfrm>
            <a:off x="230862" y="327102"/>
            <a:ext cx="1693721" cy="10141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ServiceRequest</a:t>
            </a:r>
          </a:p>
          <a:p>
            <a:pPr algn="ctr"/>
            <a:r>
              <a:rPr lang="en-US" sz="1600" dirty="0"/>
              <a:t>(Organism “Exploration”)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BF6B26-8E67-41E9-8F82-64064ED16A2F}"/>
              </a:ext>
            </a:extLst>
          </p:cNvPr>
          <p:cNvSpPr/>
          <p:nvPr/>
        </p:nvSpPr>
        <p:spPr>
          <a:xfrm>
            <a:off x="5410035" y="3000898"/>
            <a:ext cx="1693721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</a:p>
          <a:p>
            <a:pPr algn="ctr"/>
            <a:r>
              <a:rPr lang="en-US" sz="1600" dirty="0"/>
              <a:t>(Organism Identification 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42E450-5733-4FA1-A9AE-72C342283F67}"/>
              </a:ext>
            </a:extLst>
          </p:cNvPr>
          <p:cNvSpPr/>
          <p:nvPr/>
        </p:nvSpPr>
        <p:spPr>
          <a:xfrm>
            <a:off x="7211012" y="3989468"/>
            <a:ext cx="2111773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(Growth/Quantity “Rate”)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3D996-0A8F-4B5E-AC6D-8CB5784F15E0}"/>
              </a:ext>
            </a:extLst>
          </p:cNvPr>
          <p:cNvSpPr/>
          <p:nvPr/>
        </p:nvSpPr>
        <p:spPr>
          <a:xfrm>
            <a:off x="9862424" y="4579640"/>
            <a:ext cx="2111773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(Susceptibility A Test)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934BD64-AB23-4588-ACF2-B61DD3F334FB}"/>
              </a:ext>
            </a:extLst>
          </p:cNvPr>
          <p:cNvCxnSpPr>
            <a:cxnSpLocks/>
            <a:stCxn id="5" idx="3"/>
            <a:endCxn id="5" idx="0"/>
          </p:cNvCxnSpPr>
          <p:nvPr/>
        </p:nvCxnSpPr>
        <p:spPr>
          <a:xfrm flipH="1" flipV="1">
            <a:off x="6256896" y="3000898"/>
            <a:ext cx="846860" cy="507056"/>
          </a:xfrm>
          <a:prstGeom prst="bentConnector4">
            <a:avLst>
              <a:gd name="adj1" fmla="val -26994"/>
              <a:gd name="adj2" fmla="val 145084"/>
            </a:avLst>
          </a:prstGeom>
          <a:ln w="19050"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6F883-7926-4FC5-B0BC-315B736926D9}"/>
              </a:ext>
            </a:extLst>
          </p:cNvPr>
          <p:cNvSpPr/>
          <p:nvPr/>
        </p:nvSpPr>
        <p:spPr>
          <a:xfrm>
            <a:off x="7211343" y="5169134"/>
            <a:ext cx="2111773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(Susceptibility Panel)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82C284-F146-48CE-AD61-DD865DE3E6BF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9323116" y="5086696"/>
            <a:ext cx="539308" cy="589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5B5FED-20B2-4FE7-B0FA-34AA92B9744A}"/>
              </a:ext>
            </a:extLst>
          </p:cNvPr>
          <p:cNvCxnSpPr>
            <a:cxnSpLocks/>
            <a:stCxn id="26" idx="3"/>
            <a:endCxn id="19" idx="1"/>
          </p:cNvCxnSpPr>
          <p:nvPr/>
        </p:nvCxnSpPr>
        <p:spPr>
          <a:xfrm>
            <a:off x="9323116" y="5676190"/>
            <a:ext cx="551211" cy="6109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DC35F43-78AD-4D9D-9D96-C02B1B7E308E}"/>
              </a:ext>
            </a:extLst>
          </p:cNvPr>
          <p:cNvCxnSpPr>
            <a:cxnSpLocks/>
            <a:stCxn id="5" idx="2"/>
            <a:endCxn id="26" idx="1"/>
          </p:cNvCxnSpPr>
          <p:nvPr/>
        </p:nvCxnSpPr>
        <p:spPr>
          <a:xfrm rot="16200000" flipH="1">
            <a:off x="5903529" y="4368375"/>
            <a:ext cx="1661181" cy="95444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E37DFF2-1AFA-43EE-B8BE-52F226B0B817}"/>
              </a:ext>
            </a:extLst>
          </p:cNvPr>
          <p:cNvSpPr/>
          <p:nvPr/>
        </p:nvSpPr>
        <p:spPr>
          <a:xfrm>
            <a:off x="186176" y="4952927"/>
            <a:ext cx="1693721" cy="101411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ServiceRequest</a:t>
            </a:r>
          </a:p>
          <a:p>
            <a:pPr algn="ctr"/>
            <a:r>
              <a:rPr lang="en-US" sz="1600" dirty="0"/>
              <a:t>(Susceptibility Panel)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AAA6E88-BB24-45B8-950F-9929B6E52851}"/>
              </a:ext>
            </a:extLst>
          </p:cNvPr>
          <p:cNvCxnSpPr>
            <a:cxnSpLocks/>
          </p:cNvCxnSpPr>
          <p:nvPr/>
        </p:nvCxnSpPr>
        <p:spPr>
          <a:xfrm>
            <a:off x="432540" y="1341213"/>
            <a:ext cx="0" cy="3611714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C4855AE-B69E-4CE5-885F-76FBDC243CCC}"/>
              </a:ext>
            </a:extLst>
          </p:cNvPr>
          <p:cNvSpPr txBox="1"/>
          <p:nvPr/>
        </p:nvSpPr>
        <p:spPr>
          <a:xfrm>
            <a:off x="6335153" y="5190271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A47DC7-81D5-4BE8-B035-F66809F51001}"/>
              </a:ext>
            </a:extLst>
          </p:cNvPr>
          <p:cNvSpPr/>
          <p:nvPr/>
        </p:nvSpPr>
        <p:spPr>
          <a:xfrm>
            <a:off x="6842202" y="228998"/>
            <a:ext cx="1693721" cy="1014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Specimen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8D693A2-EBB8-4B70-B273-616427834CBA}"/>
              </a:ext>
            </a:extLst>
          </p:cNvPr>
          <p:cNvSpPr/>
          <p:nvPr/>
        </p:nvSpPr>
        <p:spPr>
          <a:xfrm>
            <a:off x="8678602" y="228997"/>
            <a:ext cx="1693721" cy="101411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Specimen</a:t>
            </a:r>
          </a:p>
          <a:p>
            <a:pPr algn="ctr"/>
            <a:r>
              <a:rPr lang="en-US" sz="1600" dirty="0"/>
              <a:t>(Derived - Isolate)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99DEB5-0C58-4C77-81D8-27A4B3311716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8535923" y="736053"/>
            <a:ext cx="142679" cy="1"/>
          </a:xfrm>
          <a:prstGeom prst="straightConnector1">
            <a:avLst/>
          </a:prstGeom>
          <a:ln>
            <a:solidFill>
              <a:srgbClr val="92D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36FD75B4-A14D-4302-BE97-057B7CA15627}"/>
              </a:ext>
            </a:extLst>
          </p:cNvPr>
          <p:cNvSpPr/>
          <p:nvPr/>
        </p:nvSpPr>
        <p:spPr>
          <a:xfrm>
            <a:off x="1852914" y="1816426"/>
            <a:ext cx="1693721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</a:p>
          <a:p>
            <a:pPr algn="ctr"/>
            <a:r>
              <a:rPr lang="en-US" sz="1600" dirty="0"/>
              <a:t>(Stain)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6A8BCA-281E-4AC2-98D4-1F96B4A6D1FB}"/>
              </a:ext>
            </a:extLst>
          </p:cNvPr>
          <p:cNvSpPr/>
          <p:nvPr/>
        </p:nvSpPr>
        <p:spPr>
          <a:xfrm>
            <a:off x="2925340" y="330126"/>
            <a:ext cx="1874806" cy="10141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DiagnosticReport</a:t>
            </a:r>
            <a:endParaRPr lang="en-US" sz="1600" dirty="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12BF4C6-CBE8-4985-BEC9-0913B5115A20}"/>
              </a:ext>
            </a:extLst>
          </p:cNvPr>
          <p:cNvCxnSpPr>
            <a:cxnSpLocks/>
            <a:stCxn id="79" idx="2"/>
            <a:endCxn id="62" idx="0"/>
          </p:cNvCxnSpPr>
          <p:nvPr/>
        </p:nvCxnSpPr>
        <p:spPr>
          <a:xfrm flipH="1">
            <a:off x="2699775" y="1344237"/>
            <a:ext cx="1162968" cy="472189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2638D9B-CA51-4319-AAFC-5A5A7FA476AD}"/>
              </a:ext>
            </a:extLst>
          </p:cNvPr>
          <p:cNvCxnSpPr>
            <a:cxnSpLocks/>
            <a:stCxn id="79" idx="2"/>
            <a:endCxn id="48" idx="0"/>
          </p:cNvCxnSpPr>
          <p:nvPr/>
        </p:nvCxnSpPr>
        <p:spPr>
          <a:xfrm>
            <a:off x="3862743" y="1344237"/>
            <a:ext cx="1201401" cy="46862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B6F2298-6D02-47B4-9AB0-25C96AB17232}"/>
              </a:ext>
            </a:extLst>
          </p:cNvPr>
          <p:cNvCxnSpPr>
            <a:cxnSpLocks/>
            <a:stCxn id="62" idx="0"/>
            <a:endCxn id="4" idx="3"/>
          </p:cNvCxnSpPr>
          <p:nvPr/>
        </p:nvCxnSpPr>
        <p:spPr>
          <a:xfrm rot="16200000" flipV="1">
            <a:off x="1821045" y="937696"/>
            <a:ext cx="982268" cy="775192"/>
          </a:xfrm>
          <a:prstGeom prst="bentConnector2">
            <a:avLst/>
          </a:prstGeom>
          <a:ln w="1905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0A3E53C-D4BC-415B-86E2-7ADD254C86DE}"/>
              </a:ext>
            </a:extLst>
          </p:cNvPr>
          <p:cNvCxnSpPr>
            <a:cxnSpLocks/>
          </p:cNvCxnSpPr>
          <p:nvPr/>
        </p:nvCxnSpPr>
        <p:spPr>
          <a:xfrm rot="10800000">
            <a:off x="906737" y="1341214"/>
            <a:ext cx="4495869" cy="2066325"/>
          </a:xfrm>
          <a:prstGeom prst="bentConnector2">
            <a:avLst/>
          </a:prstGeom>
          <a:ln w="190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BF79DBC-161A-4B2A-B679-A6FAB9270DD6}"/>
              </a:ext>
            </a:extLst>
          </p:cNvPr>
          <p:cNvSpPr/>
          <p:nvPr/>
        </p:nvSpPr>
        <p:spPr>
          <a:xfrm>
            <a:off x="5403833" y="5843889"/>
            <a:ext cx="1693721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  <a:p>
            <a:pPr algn="ctr"/>
            <a:r>
              <a:rPr lang="en-US" dirty="0"/>
              <a:t>(Organism Identification B)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7E4C813-02FA-4DDA-937D-49E4C862EF7A}"/>
              </a:ext>
            </a:extLst>
          </p:cNvPr>
          <p:cNvSpPr/>
          <p:nvPr/>
        </p:nvSpPr>
        <p:spPr>
          <a:xfrm>
            <a:off x="4217283" y="1812864"/>
            <a:ext cx="1693721" cy="1014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Observation</a:t>
            </a:r>
          </a:p>
          <a:p>
            <a:pPr algn="ctr"/>
            <a:r>
              <a:rPr lang="en-US" sz="1600" dirty="0"/>
              <a:t>(Anaerobic Culture)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B097A7-67AB-49F3-87F8-3BDA2FA7C051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V="1">
            <a:off x="-98039" y="1163060"/>
            <a:ext cx="5814433" cy="5156630"/>
          </a:xfrm>
          <a:prstGeom prst="bentConnector4">
            <a:avLst>
              <a:gd name="adj1" fmla="val -261"/>
              <a:gd name="adj2" fmla="val 10328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CE8D03E3-4F83-4AC3-B98E-F2E4958C26C9}"/>
              </a:ext>
            </a:extLst>
          </p:cNvPr>
          <p:cNvCxnSpPr>
            <a:cxnSpLocks/>
            <a:stCxn id="79" idx="1"/>
            <a:endCxn id="4" idx="3"/>
          </p:cNvCxnSpPr>
          <p:nvPr/>
        </p:nvCxnSpPr>
        <p:spPr>
          <a:xfrm rot="10800000">
            <a:off x="1924584" y="834158"/>
            <a:ext cx="1000757" cy="30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630271C-8A42-4B32-95EF-5EEF9D03A9FE}"/>
              </a:ext>
            </a:extLst>
          </p:cNvPr>
          <p:cNvCxnSpPr>
            <a:cxnSpLocks/>
            <a:stCxn id="48" idx="2"/>
            <a:endCxn id="5" idx="1"/>
          </p:cNvCxnSpPr>
          <p:nvPr/>
        </p:nvCxnSpPr>
        <p:spPr>
          <a:xfrm rot="16200000" flipH="1">
            <a:off x="4896600" y="2994518"/>
            <a:ext cx="680979" cy="3458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9CBB12-8AC1-408E-8CC1-87E78931BCC5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6493197" y="3778708"/>
            <a:ext cx="481515" cy="954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9D37B3A-812B-40DF-9E2B-448EF8862C34}"/>
              </a:ext>
            </a:extLst>
          </p:cNvPr>
          <p:cNvCxnSpPr>
            <a:cxnSpLocks/>
            <a:stCxn id="48" idx="2"/>
            <a:endCxn id="46" idx="1"/>
          </p:cNvCxnSpPr>
          <p:nvPr/>
        </p:nvCxnSpPr>
        <p:spPr>
          <a:xfrm rot="16200000" flipH="1">
            <a:off x="3472003" y="4419115"/>
            <a:ext cx="3523970" cy="33968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35855A2-C427-400B-BA47-EE4E93D308DC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1879897" y="5459983"/>
            <a:ext cx="5315106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0EA7B36-D89F-424A-B952-C87A088150F0}"/>
              </a:ext>
            </a:extLst>
          </p:cNvPr>
          <p:cNvSpPr txBox="1"/>
          <p:nvPr/>
        </p:nvSpPr>
        <p:spPr>
          <a:xfrm>
            <a:off x="4108696" y="6406650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5DEC232-48D1-4839-B50E-91E1DBD11DA1}"/>
              </a:ext>
            </a:extLst>
          </p:cNvPr>
          <p:cNvSpPr txBox="1"/>
          <p:nvPr/>
        </p:nvSpPr>
        <p:spPr>
          <a:xfrm>
            <a:off x="3828027" y="3149969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88994336-67BB-411F-8851-8679F6FA9306}"/>
              </a:ext>
            </a:extLst>
          </p:cNvPr>
          <p:cNvCxnSpPr>
            <a:cxnSpLocks/>
            <a:stCxn id="48" idx="0"/>
            <a:endCxn id="31" idx="1"/>
          </p:cNvCxnSpPr>
          <p:nvPr/>
        </p:nvCxnSpPr>
        <p:spPr>
          <a:xfrm rot="5400000" flipH="1" flipV="1">
            <a:off x="5381272" y="459046"/>
            <a:ext cx="1036691" cy="167094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199760F5-8825-46AC-BB01-613261C4483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12564" y="1382306"/>
            <a:ext cx="2478521" cy="2466873"/>
          </a:xfrm>
          <a:prstGeom prst="bentConnector3">
            <a:avLst>
              <a:gd name="adj1" fmla="val 237"/>
            </a:avLst>
          </a:prstGeom>
          <a:ln w="19050"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4A3223A1-B253-4100-B26F-AAF6883A0CCA}"/>
              </a:ext>
            </a:extLst>
          </p:cNvPr>
          <p:cNvSpPr txBox="1"/>
          <p:nvPr/>
        </p:nvSpPr>
        <p:spPr>
          <a:xfrm>
            <a:off x="7051045" y="360332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D82309F-515B-41C9-A7FC-D03F38452A54}"/>
              </a:ext>
            </a:extLst>
          </p:cNvPr>
          <p:cNvSpPr txBox="1"/>
          <p:nvPr/>
        </p:nvSpPr>
        <p:spPr>
          <a:xfrm rot="16200000">
            <a:off x="4513389" y="103582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7A1E2F1-88D8-4E66-9418-819404329BE5}"/>
              </a:ext>
            </a:extLst>
          </p:cNvPr>
          <p:cNvSpPr txBox="1"/>
          <p:nvPr/>
        </p:nvSpPr>
        <p:spPr>
          <a:xfrm rot="16200000">
            <a:off x="-104753" y="4330938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06C582C-FF5E-4DC4-BA82-36CE44ABF5AE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H="1" flipV="1">
            <a:off x="4525036" y="-2270615"/>
            <a:ext cx="1631587" cy="6505237"/>
          </a:xfrm>
          <a:prstGeom prst="bentConnector4">
            <a:avLst>
              <a:gd name="adj1" fmla="val -8088"/>
              <a:gd name="adj2" fmla="val 99939"/>
            </a:avLst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AA4A25DD-EF12-497F-97F5-004D206B7A0D}"/>
              </a:ext>
            </a:extLst>
          </p:cNvPr>
          <p:cNvSpPr txBox="1"/>
          <p:nvPr/>
        </p:nvSpPr>
        <p:spPr>
          <a:xfrm rot="16200000">
            <a:off x="1517781" y="1261737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9F24FBD-DEB5-404F-9187-8608443F57DC}"/>
              </a:ext>
            </a:extLst>
          </p:cNvPr>
          <p:cNvSpPr txBox="1"/>
          <p:nvPr/>
        </p:nvSpPr>
        <p:spPr>
          <a:xfrm rot="16200000">
            <a:off x="5579652" y="4375602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hasMember</a:t>
            </a:r>
            <a:endParaRPr lang="en-US" sz="1400" dirty="0"/>
          </a:p>
        </p:txBody>
      </p: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6B3AF93-7804-4510-A211-FF65992956CC}"/>
              </a:ext>
            </a:extLst>
          </p:cNvPr>
          <p:cNvCxnSpPr>
            <a:cxnSpLocks/>
          </p:cNvCxnSpPr>
          <p:nvPr/>
        </p:nvCxnSpPr>
        <p:spPr>
          <a:xfrm rot="5400000" flipH="1">
            <a:off x="2163967" y="156928"/>
            <a:ext cx="1481004" cy="3859085"/>
          </a:xfrm>
          <a:prstGeom prst="bentConnector4">
            <a:avLst>
              <a:gd name="adj1" fmla="val -15435"/>
              <a:gd name="adj2" fmla="val 100000"/>
            </a:avLst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0B4218A-1B18-423F-8EA3-5C3960F8EDFA}"/>
              </a:ext>
            </a:extLst>
          </p:cNvPr>
          <p:cNvSpPr txBox="1"/>
          <p:nvPr/>
        </p:nvSpPr>
        <p:spPr>
          <a:xfrm>
            <a:off x="3483610" y="2827230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4EB8A99-C597-4074-A565-297C25E3FC60}"/>
              </a:ext>
            </a:extLst>
          </p:cNvPr>
          <p:cNvSpPr txBox="1"/>
          <p:nvPr/>
        </p:nvSpPr>
        <p:spPr>
          <a:xfrm rot="16200000">
            <a:off x="4405373" y="3773733"/>
            <a:ext cx="1114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hasMember</a:t>
            </a:r>
            <a:endParaRPr lang="en-US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0241B2-361D-4A64-A017-111EF2A0E35C}"/>
              </a:ext>
            </a:extLst>
          </p:cNvPr>
          <p:cNvCxnSpPr>
            <a:cxnSpLocks/>
            <a:stCxn id="7" idx="0"/>
            <a:endCxn id="31" idx="3"/>
          </p:cNvCxnSpPr>
          <p:nvPr/>
        </p:nvCxnSpPr>
        <p:spPr>
          <a:xfrm rot="16200000" flipV="1">
            <a:off x="8783325" y="2444654"/>
            <a:ext cx="3803467" cy="466506"/>
          </a:xfrm>
          <a:prstGeom prst="bentConnector2">
            <a:avLst/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E2E1D04-9642-464D-A624-14316C302948}"/>
              </a:ext>
            </a:extLst>
          </p:cNvPr>
          <p:cNvCxnSpPr>
            <a:cxnSpLocks/>
            <a:stCxn id="26" idx="3"/>
            <a:endCxn id="31" idx="3"/>
          </p:cNvCxnSpPr>
          <p:nvPr/>
        </p:nvCxnSpPr>
        <p:spPr>
          <a:xfrm flipV="1">
            <a:off x="9323116" y="776173"/>
            <a:ext cx="1128689" cy="4900017"/>
          </a:xfrm>
          <a:prstGeom prst="bentConnector3">
            <a:avLst>
              <a:gd name="adj1" fmla="val 244081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7B2A51F-BE67-4204-8E14-9BB0D85D219A}"/>
              </a:ext>
            </a:extLst>
          </p:cNvPr>
          <p:cNvCxnSpPr>
            <a:cxnSpLocks/>
            <a:stCxn id="6" idx="3"/>
            <a:endCxn id="31" idx="3"/>
          </p:cNvCxnSpPr>
          <p:nvPr/>
        </p:nvCxnSpPr>
        <p:spPr>
          <a:xfrm flipV="1">
            <a:off x="9322785" y="776173"/>
            <a:ext cx="1129020" cy="3720351"/>
          </a:xfrm>
          <a:prstGeom prst="bentConnector3">
            <a:avLst>
              <a:gd name="adj1" fmla="val 120248"/>
            </a:avLst>
          </a:prstGeom>
          <a:ln w="1905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67E12D-40A6-48EE-AFE0-42E4B4A5CED1}"/>
              </a:ext>
            </a:extLst>
          </p:cNvPr>
          <p:cNvSpPr txBox="1"/>
          <p:nvPr/>
        </p:nvSpPr>
        <p:spPr>
          <a:xfrm rot="18763170">
            <a:off x="9110349" y="5094063"/>
            <a:ext cx="92204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100" dirty="0" err="1"/>
              <a:t>hasMember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D720D66-EF97-8AFF-56DB-8B8286475506}"/>
              </a:ext>
            </a:extLst>
          </p:cNvPr>
          <p:cNvSpPr txBox="1"/>
          <p:nvPr/>
        </p:nvSpPr>
        <p:spPr>
          <a:xfrm rot="2895365">
            <a:off x="9167447" y="5940348"/>
            <a:ext cx="922047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100" dirty="0" err="1"/>
              <a:t>hasMember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BE3600-AE30-E812-1A0A-3EBA613D9682}"/>
              </a:ext>
            </a:extLst>
          </p:cNvPr>
          <p:cNvSpPr txBox="1"/>
          <p:nvPr/>
        </p:nvSpPr>
        <p:spPr>
          <a:xfrm rot="20267617">
            <a:off x="2833402" y="1386261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.result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8AED733-E0B8-4CB7-6961-C59429D6BAAB}"/>
              </a:ext>
            </a:extLst>
          </p:cNvPr>
          <p:cNvSpPr txBox="1"/>
          <p:nvPr/>
        </p:nvSpPr>
        <p:spPr>
          <a:xfrm rot="1254347">
            <a:off x="4220184" y="1358847"/>
            <a:ext cx="647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.result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BFEB690-89BC-6926-A141-664DFB279195}"/>
              </a:ext>
            </a:extLst>
          </p:cNvPr>
          <p:cNvSpPr txBox="1"/>
          <p:nvPr/>
        </p:nvSpPr>
        <p:spPr>
          <a:xfrm>
            <a:off x="2060907" y="57689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400" dirty="0" err="1"/>
              <a:t>basedOn</a:t>
            </a:r>
            <a:endParaRPr lang="en-US" sz="14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3B20D75-3CF6-A4A2-F63D-B490FA9FB786}"/>
              </a:ext>
            </a:extLst>
          </p:cNvPr>
          <p:cNvSpPr txBox="1"/>
          <p:nvPr/>
        </p:nvSpPr>
        <p:spPr>
          <a:xfrm>
            <a:off x="9452069" y="424023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E2A3B-99AD-A31E-A5A0-5C8966C9F434}"/>
              </a:ext>
            </a:extLst>
          </p:cNvPr>
          <p:cNvSpPr txBox="1"/>
          <p:nvPr/>
        </p:nvSpPr>
        <p:spPr>
          <a:xfrm rot="16200000">
            <a:off x="11496908" y="39473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D9A6295-4B8F-AEC8-B387-16F8913E330D}"/>
              </a:ext>
            </a:extLst>
          </p:cNvPr>
          <p:cNvSpPr txBox="1"/>
          <p:nvPr/>
        </p:nvSpPr>
        <p:spPr>
          <a:xfrm rot="16200000">
            <a:off x="10542969" y="3947308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.specimen</a:t>
            </a:r>
          </a:p>
        </p:txBody>
      </p:sp>
    </p:spTree>
    <p:extLst>
      <p:ext uri="{BB962C8B-B14F-4D97-AF65-F5344CB8AC3E}">
        <p14:creationId xmlns:p14="http://schemas.microsoft.com/office/powerpoint/2010/main" val="2920070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B400B72095A246B55326426A6E4390" ma:contentTypeVersion="9" ma:contentTypeDescription="Create a new document." ma:contentTypeScope="" ma:versionID="15e4a297449ea2100a2b7c89b2c7d69e">
  <xsd:schema xmlns:xsd="http://www.w3.org/2001/XMLSchema" xmlns:xs="http://www.w3.org/2001/XMLSchema" xmlns:p="http://schemas.microsoft.com/office/2006/metadata/properties" xmlns:ns3="0c530462-0c5d-4ec4-8719-9ca5323f8bc3" targetNamespace="http://schemas.microsoft.com/office/2006/metadata/properties" ma:root="true" ma:fieldsID="be5b098960176085748f397edbca7aa0" ns3:_="">
    <xsd:import namespace="0c530462-0c5d-4ec4-8719-9ca5323f8b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30462-0c5d-4ec4-8719-9ca5323f8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08E56A-0D1D-4B43-BD05-FF4B6D63C0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876211-5251-4745-A537-255DFF3F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530462-0c5d-4ec4-8719-9ca5323f8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24EE5C-5772-4CF7-AF7C-C3539B99C35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0c530462-0c5d-4ec4-8719-9ca5323f8bc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6614</TotalTime>
  <Words>101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Altarum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 Discrete Microbiology</dc:title>
  <dc:creator>Craig Newman</dc:creator>
  <cp:lastModifiedBy>Hans Buitendijk</cp:lastModifiedBy>
  <cp:revision>31</cp:revision>
  <dcterms:created xsi:type="dcterms:W3CDTF">2019-11-06T13:55:05Z</dcterms:created>
  <dcterms:modified xsi:type="dcterms:W3CDTF">2025-02-05T15:56:31Z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0x0101007CB400B72095A246B55326426A6E4390</vt:lpwstr>
  </property>
  <property fmtid="{D5CDD505-2E9C-101B-9397-08002B2CF9AE}" pid="3" name="ClassificationContentMarkingFooterLocations">
    <vt:lpwstr>Office Theme:10</vt:lpwstr>
  </property>
  <property fmtid="{D5CDD505-2E9C-101B-9397-08002B2CF9AE}" pid="4" name="ClassificationContentMarkingFooterText">
    <vt:lpwstr>Confidential - Oracle Restricted</vt:lpwstr>
  </property>
  <property fmtid="{D5CDD505-2E9C-101B-9397-08002B2CF9AE}" pid="5" name="ClassificationContentMarkingHeaderLocations">
    <vt:lpwstr>Office Theme:9</vt:lpwstr>
  </property>
  <property fmtid="{D5CDD505-2E9C-101B-9397-08002B2CF9AE}" pid="6" name="ClassificationContentMarkingHeaderText">
    <vt:lpwstr>Confidential - Oracle Restricted</vt:lpwstr>
  </property>
  <property fmtid="{D5CDD505-2E9C-101B-9397-08002B2CF9AE}" pid="7" name="MSIP_Label_3c76ce46-357f-46de-88d6-77b9bbb83c46_Enabled">
    <vt:lpwstr>true</vt:lpwstr>
  </property>
  <property fmtid="{D5CDD505-2E9C-101B-9397-08002B2CF9AE}" pid="8" name="MSIP_Label_3c76ce46-357f-46de-88d6-77b9bbb83c46_SetDate">
    <vt:lpwstr>2025-01-24T21:46:24Z</vt:lpwstr>
  </property>
  <property fmtid="{D5CDD505-2E9C-101B-9397-08002B2CF9AE}" pid="9" name="MSIP_Label_3c76ce46-357f-46de-88d6-77b9bbb83c46_Method">
    <vt:lpwstr>Privileged</vt:lpwstr>
  </property>
  <property fmtid="{D5CDD505-2E9C-101B-9397-08002B2CF9AE}" pid="10" name="MSIP_Label_3c76ce46-357f-46de-88d6-77b9bbb83c46_Name">
    <vt:lpwstr>Public</vt:lpwstr>
  </property>
  <property fmtid="{D5CDD505-2E9C-101B-9397-08002B2CF9AE}" pid="11" name="MSIP_Label_3c76ce46-357f-46de-88d6-77b9bbb83c46_SiteId">
    <vt:lpwstr>4e2c6054-71cb-48f1-bd6c-3a9705aca71b</vt:lpwstr>
  </property>
  <property fmtid="{D5CDD505-2E9C-101B-9397-08002B2CF9AE}" pid="12" name="MSIP_Label_3c76ce46-357f-46de-88d6-77b9bbb83c46_ActionId">
    <vt:lpwstr>460408b4-4edf-46d7-a5f6-2eb697944546</vt:lpwstr>
  </property>
  <property fmtid="{D5CDD505-2E9C-101B-9397-08002B2CF9AE}" pid="13" name="MSIP_Label_3c76ce46-357f-46de-88d6-77b9bbb83c46_ContentBits">
    <vt:lpwstr>0</vt:lpwstr>
  </property>
</Properties>
</file>