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6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Buitendijk" userId="085c9e46-c569-4d27-bd4f-5334270fcfdb" providerId="ADAL" clId="{43893999-3144-4D04-98A4-FFC2CAEED436}"/>
    <pc:docChg chg="mod delSld modSld modMainMaster">
      <pc:chgData name="Hans Buitendijk" userId="085c9e46-c569-4d27-bd4f-5334270fcfdb" providerId="ADAL" clId="{43893999-3144-4D04-98A4-FFC2CAEED436}" dt="2025-02-05T16:24:25.961" v="5" actId="33475"/>
      <pc:docMkLst>
        <pc:docMk/>
      </pc:docMkLst>
      <pc:sldChg chg="del">
        <pc:chgData name="Hans Buitendijk" userId="085c9e46-c569-4d27-bd4f-5334270fcfdb" providerId="ADAL" clId="{43893999-3144-4D04-98A4-FFC2CAEED436}" dt="2025-02-05T16:20:45.270" v="0" actId="47"/>
        <pc:sldMkLst>
          <pc:docMk/>
          <pc:sldMk cId="1765888154" sldId="256"/>
        </pc:sldMkLst>
      </pc:sldChg>
      <pc:sldChg chg="del">
        <pc:chgData name="Hans Buitendijk" userId="085c9e46-c569-4d27-bd4f-5334270fcfdb" providerId="ADAL" clId="{43893999-3144-4D04-98A4-FFC2CAEED436}" dt="2025-02-05T16:20:45.270" v="0" actId="47"/>
        <pc:sldMkLst>
          <pc:docMk/>
          <pc:sldMk cId="2141648545" sldId="264"/>
        </pc:sldMkLst>
      </pc:sldChg>
      <pc:sldChg chg="del">
        <pc:chgData name="Hans Buitendijk" userId="085c9e46-c569-4d27-bd4f-5334270fcfdb" providerId="ADAL" clId="{43893999-3144-4D04-98A4-FFC2CAEED436}" dt="2025-02-05T16:20:45.270" v="0" actId="47"/>
        <pc:sldMkLst>
          <pc:docMk/>
          <pc:sldMk cId="1142857905" sldId="265"/>
        </pc:sldMkLst>
      </pc:sldChg>
      <pc:sldChg chg="del">
        <pc:chgData name="Hans Buitendijk" userId="085c9e46-c569-4d27-bd4f-5334270fcfdb" providerId="ADAL" clId="{43893999-3144-4D04-98A4-FFC2CAEED436}" dt="2025-02-05T16:20:45.270" v="0" actId="47"/>
        <pc:sldMkLst>
          <pc:docMk/>
          <pc:sldMk cId="3222706915" sldId="266"/>
        </pc:sldMkLst>
      </pc:sldChg>
      <pc:sldChg chg="del">
        <pc:chgData name="Hans Buitendijk" userId="085c9e46-c569-4d27-bd4f-5334270fcfdb" providerId="ADAL" clId="{43893999-3144-4D04-98A4-FFC2CAEED436}" dt="2025-02-05T16:20:45.270" v="0" actId="47"/>
        <pc:sldMkLst>
          <pc:docMk/>
          <pc:sldMk cId="289426584" sldId="267"/>
        </pc:sldMkLst>
      </pc:sldChg>
      <pc:sldChg chg="del">
        <pc:chgData name="Hans Buitendijk" userId="085c9e46-c569-4d27-bd4f-5334270fcfdb" providerId="ADAL" clId="{43893999-3144-4D04-98A4-FFC2CAEED436}" dt="2025-02-05T16:20:45.270" v="0" actId="47"/>
        <pc:sldMkLst>
          <pc:docMk/>
          <pc:sldMk cId="318306277" sldId="268"/>
        </pc:sldMkLst>
      </pc:sldChg>
      <pc:sldChg chg="del">
        <pc:chgData name="Hans Buitendijk" userId="085c9e46-c569-4d27-bd4f-5334270fcfdb" providerId="ADAL" clId="{43893999-3144-4D04-98A4-FFC2CAEED436}" dt="2025-02-05T16:20:45.270" v="0" actId="47"/>
        <pc:sldMkLst>
          <pc:docMk/>
          <pc:sldMk cId="1742109070" sldId="269"/>
        </pc:sldMkLst>
      </pc:sldChg>
      <pc:sldChg chg="del">
        <pc:chgData name="Hans Buitendijk" userId="085c9e46-c569-4d27-bd4f-5334270fcfdb" providerId="ADAL" clId="{43893999-3144-4D04-98A4-FFC2CAEED436}" dt="2025-02-05T16:20:45.270" v="0" actId="47"/>
        <pc:sldMkLst>
          <pc:docMk/>
          <pc:sldMk cId="2048290353" sldId="270"/>
        </pc:sldMkLst>
      </pc:sldChg>
      <pc:sldChg chg="del">
        <pc:chgData name="Hans Buitendijk" userId="085c9e46-c569-4d27-bd4f-5334270fcfdb" providerId="ADAL" clId="{43893999-3144-4D04-98A4-FFC2CAEED436}" dt="2025-02-05T16:20:45.270" v="0" actId="47"/>
        <pc:sldMkLst>
          <pc:docMk/>
          <pc:sldMk cId="2536281325" sldId="271"/>
        </pc:sldMkLst>
      </pc:sldChg>
      <pc:sldChg chg="del">
        <pc:chgData name="Hans Buitendijk" userId="085c9e46-c569-4d27-bd4f-5334270fcfdb" providerId="ADAL" clId="{43893999-3144-4D04-98A4-FFC2CAEED436}" dt="2025-02-05T16:20:45.270" v="0" actId="47"/>
        <pc:sldMkLst>
          <pc:docMk/>
          <pc:sldMk cId="2920070895" sldId="272"/>
        </pc:sldMkLst>
      </pc:sldChg>
      <pc:sldChg chg="del">
        <pc:chgData name="Hans Buitendijk" userId="085c9e46-c569-4d27-bd4f-5334270fcfdb" providerId="ADAL" clId="{43893999-3144-4D04-98A4-FFC2CAEED436}" dt="2025-02-05T16:20:45.270" v="0" actId="47"/>
        <pc:sldMkLst>
          <pc:docMk/>
          <pc:sldMk cId="3994954328" sldId="273"/>
        </pc:sldMkLst>
      </pc:sldChg>
      <pc:sldChg chg="del">
        <pc:chgData name="Hans Buitendijk" userId="085c9e46-c569-4d27-bd4f-5334270fcfdb" providerId="ADAL" clId="{43893999-3144-4D04-98A4-FFC2CAEED436}" dt="2025-02-05T16:20:45.270" v="0" actId="47"/>
        <pc:sldMkLst>
          <pc:docMk/>
          <pc:sldMk cId="2388898427" sldId="274"/>
        </pc:sldMkLst>
      </pc:sldChg>
      <pc:sldChg chg="del">
        <pc:chgData name="Hans Buitendijk" userId="085c9e46-c569-4d27-bd4f-5334270fcfdb" providerId="ADAL" clId="{43893999-3144-4D04-98A4-FFC2CAEED436}" dt="2025-02-05T16:20:45.270" v="0" actId="47"/>
        <pc:sldMkLst>
          <pc:docMk/>
          <pc:sldMk cId="1407039890" sldId="275"/>
        </pc:sldMkLst>
      </pc:sldChg>
      <pc:sldChg chg="del">
        <pc:chgData name="Hans Buitendijk" userId="085c9e46-c569-4d27-bd4f-5334270fcfdb" providerId="ADAL" clId="{43893999-3144-4D04-98A4-FFC2CAEED436}" dt="2025-02-05T16:20:45.270" v="0" actId="47"/>
        <pc:sldMkLst>
          <pc:docMk/>
          <pc:sldMk cId="3608919751" sldId="276"/>
        </pc:sldMkLst>
      </pc:sldChg>
      <pc:sldChg chg="del">
        <pc:chgData name="Hans Buitendijk" userId="085c9e46-c569-4d27-bd4f-5334270fcfdb" providerId="ADAL" clId="{43893999-3144-4D04-98A4-FFC2CAEED436}" dt="2025-02-05T16:20:45.270" v="0" actId="47"/>
        <pc:sldMkLst>
          <pc:docMk/>
          <pc:sldMk cId="223202331" sldId="277"/>
        </pc:sldMkLst>
      </pc:sldChg>
      <pc:sldChg chg="del">
        <pc:chgData name="Hans Buitendijk" userId="085c9e46-c569-4d27-bd4f-5334270fcfdb" providerId="ADAL" clId="{43893999-3144-4D04-98A4-FFC2CAEED436}" dt="2025-02-05T16:21:01.465" v="1" actId="47"/>
        <pc:sldMkLst>
          <pc:docMk/>
          <pc:sldMk cId="83928387" sldId="278"/>
        </pc:sldMkLst>
      </pc:sldChg>
      <pc:sldChg chg="del">
        <pc:chgData name="Hans Buitendijk" userId="085c9e46-c569-4d27-bd4f-5334270fcfdb" providerId="ADAL" clId="{43893999-3144-4D04-98A4-FFC2CAEED436}" dt="2025-02-05T16:21:01.465" v="1" actId="47"/>
        <pc:sldMkLst>
          <pc:docMk/>
          <pc:sldMk cId="3190069292" sldId="279"/>
        </pc:sldMkLst>
      </pc:sldChg>
      <pc:sldChg chg="del">
        <pc:chgData name="Hans Buitendijk" userId="085c9e46-c569-4d27-bd4f-5334270fcfdb" providerId="ADAL" clId="{43893999-3144-4D04-98A4-FFC2CAEED436}" dt="2025-02-05T16:21:01.465" v="1" actId="47"/>
        <pc:sldMkLst>
          <pc:docMk/>
          <pc:sldMk cId="2970324695" sldId="280"/>
        </pc:sldMkLst>
      </pc:sldChg>
      <pc:sldChg chg="del">
        <pc:chgData name="Hans Buitendijk" userId="085c9e46-c569-4d27-bd4f-5334270fcfdb" providerId="ADAL" clId="{43893999-3144-4D04-98A4-FFC2CAEED436}" dt="2025-02-05T16:20:45.270" v="0" actId="47"/>
        <pc:sldMkLst>
          <pc:docMk/>
          <pc:sldMk cId="3788661541" sldId="281"/>
        </pc:sldMkLst>
      </pc:sldChg>
      <pc:sldChg chg="del">
        <pc:chgData name="Hans Buitendijk" userId="085c9e46-c569-4d27-bd4f-5334270fcfdb" providerId="ADAL" clId="{43893999-3144-4D04-98A4-FFC2CAEED436}" dt="2025-02-05T16:20:45.270" v="0" actId="47"/>
        <pc:sldMkLst>
          <pc:docMk/>
          <pc:sldMk cId="3523043464" sldId="282"/>
        </pc:sldMkLst>
      </pc:sldChg>
      <pc:sldChg chg="del">
        <pc:chgData name="Hans Buitendijk" userId="085c9e46-c569-4d27-bd4f-5334270fcfdb" providerId="ADAL" clId="{43893999-3144-4D04-98A4-FFC2CAEED436}" dt="2025-02-05T16:20:45.270" v="0" actId="47"/>
        <pc:sldMkLst>
          <pc:docMk/>
          <pc:sldMk cId="2323310868" sldId="283"/>
        </pc:sldMkLst>
      </pc:sldChg>
      <pc:sldChg chg="modSp mod">
        <pc:chgData name="Hans Buitendijk" userId="085c9e46-c569-4d27-bd4f-5334270fcfdb" providerId="ADAL" clId="{43893999-3144-4D04-98A4-FFC2CAEED436}" dt="2025-02-05T16:22:42.133" v="4" actId="1076"/>
        <pc:sldMkLst>
          <pc:docMk/>
          <pc:sldMk cId="1216162581" sldId="284"/>
        </pc:sldMkLst>
        <pc:spChg chg="mod">
          <ac:chgData name="Hans Buitendijk" userId="085c9e46-c569-4d27-bd4f-5334270fcfdb" providerId="ADAL" clId="{43893999-3144-4D04-98A4-FFC2CAEED436}" dt="2025-02-05T16:22:42.133" v="4" actId="1076"/>
          <ac:spMkLst>
            <pc:docMk/>
            <pc:sldMk cId="1216162581" sldId="284"/>
            <ac:spMk id="44" creationId="{DFD95BFE-9E68-4C2F-90C9-176478E4CCE3}"/>
          </ac:spMkLst>
        </pc:spChg>
      </pc:sldChg>
      <pc:sldChg chg="del">
        <pc:chgData name="Hans Buitendijk" userId="085c9e46-c569-4d27-bd4f-5334270fcfdb" providerId="ADAL" clId="{43893999-3144-4D04-98A4-FFC2CAEED436}" dt="2025-02-05T16:21:01.465" v="1" actId="47"/>
        <pc:sldMkLst>
          <pc:docMk/>
          <pc:sldMk cId="3028757354" sldId="285"/>
        </pc:sldMkLst>
      </pc:sldChg>
      <pc:sldChg chg="del">
        <pc:chgData name="Hans Buitendijk" userId="085c9e46-c569-4d27-bd4f-5334270fcfdb" providerId="ADAL" clId="{43893999-3144-4D04-98A4-FFC2CAEED436}" dt="2025-02-05T16:22:29.634" v="2" actId="47"/>
        <pc:sldMkLst>
          <pc:docMk/>
          <pc:sldMk cId="4189367075" sldId="286"/>
        </pc:sldMkLst>
      </pc:sldChg>
      <pc:sldChg chg="del">
        <pc:chgData name="Hans Buitendijk" userId="085c9e46-c569-4d27-bd4f-5334270fcfdb" providerId="ADAL" clId="{43893999-3144-4D04-98A4-FFC2CAEED436}" dt="2025-02-05T16:21:01.465" v="1" actId="47"/>
        <pc:sldMkLst>
          <pc:docMk/>
          <pc:sldMk cId="2257684657" sldId="287"/>
        </pc:sldMkLst>
      </pc:sldChg>
      <pc:sldChg chg="del">
        <pc:chgData name="Hans Buitendijk" userId="085c9e46-c569-4d27-bd4f-5334270fcfdb" providerId="ADAL" clId="{43893999-3144-4D04-98A4-FFC2CAEED436}" dt="2025-02-05T16:21:01.465" v="1" actId="47"/>
        <pc:sldMkLst>
          <pc:docMk/>
          <pc:sldMk cId="3392815950" sldId="288"/>
        </pc:sldMkLst>
      </pc:sldChg>
      <pc:sldMasterChg chg="delSp mod">
        <pc:chgData name="Hans Buitendijk" userId="085c9e46-c569-4d27-bd4f-5334270fcfdb" providerId="ADAL" clId="{43893999-3144-4D04-98A4-FFC2CAEED436}" dt="2025-02-05T16:24:25.961" v="5" actId="33475"/>
        <pc:sldMasterMkLst>
          <pc:docMk/>
          <pc:sldMasterMk cId="2493154444" sldId="2147483648"/>
        </pc:sldMasterMkLst>
        <pc:spChg chg="del">
          <ac:chgData name="Hans Buitendijk" userId="085c9e46-c569-4d27-bd4f-5334270fcfdb" providerId="ADAL" clId="{43893999-3144-4D04-98A4-FFC2CAEED436}" dt="2025-02-05T16:24:25.961" v="5" actId="33475"/>
          <ac:spMkLst>
            <pc:docMk/>
            <pc:sldMasterMk cId="2493154444" sldId="2147483648"/>
            <ac:spMk id="9" creationId="{243B58AE-E861-E3E7-D7A5-A318FC2CF617}"/>
          </ac:spMkLst>
        </pc:spChg>
        <pc:spChg chg="del">
          <ac:chgData name="Hans Buitendijk" userId="085c9e46-c569-4d27-bd4f-5334270fcfdb" providerId="ADAL" clId="{43893999-3144-4D04-98A4-FFC2CAEED436}" dt="2025-02-05T16:24:25.961" v="5" actId="33475"/>
          <ac:spMkLst>
            <pc:docMk/>
            <pc:sldMasterMk cId="2493154444" sldId="2147483648"/>
            <ac:spMk id="10" creationId="{A3F6FDB6-CFDD-8BD4-7B54-D939DDA62132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6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1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3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6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1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4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5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7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3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FC3BC-2E5E-4005-81BA-B6AAA29B0B4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5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A2DF64D-826B-4E15-ACDE-274D725F8B88}"/>
              </a:ext>
            </a:extLst>
          </p:cNvPr>
          <p:cNvSpPr/>
          <p:nvPr/>
        </p:nvSpPr>
        <p:spPr>
          <a:xfrm>
            <a:off x="6501110" y="882421"/>
            <a:ext cx="1761689" cy="104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DiagnosticReport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DD27F0-33F5-445D-A32C-883866BD039B}"/>
              </a:ext>
            </a:extLst>
          </p:cNvPr>
          <p:cNvSpPr/>
          <p:nvPr/>
        </p:nvSpPr>
        <p:spPr>
          <a:xfrm>
            <a:off x="647481" y="788643"/>
            <a:ext cx="1761689" cy="10402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ServiceRequest</a:t>
            </a:r>
          </a:p>
          <a:p>
            <a:pPr algn="ctr"/>
            <a:r>
              <a:rPr lang="en-US" sz="1600" dirty="0"/>
              <a:t>(Original)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0D1C5E-06B8-409A-ABCC-A571F9240541}"/>
              </a:ext>
            </a:extLst>
          </p:cNvPr>
          <p:cNvSpPr/>
          <p:nvPr/>
        </p:nvSpPr>
        <p:spPr>
          <a:xfrm>
            <a:off x="2750404" y="2448609"/>
            <a:ext cx="1761689" cy="104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Observation</a:t>
            </a:r>
          </a:p>
          <a:p>
            <a:pPr algn="ctr"/>
            <a:r>
              <a:rPr lang="en-US" sz="1600" dirty="0"/>
              <a:t>.value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FF976D-272D-4600-83C0-DA18E35D762A}"/>
              </a:ext>
            </a:extLst>
          </p:cNvPr>
          <p:cNvSpPr/>
          <p:nvPr/>
        </p:nvSpPr>
        <p:spPr>
          <a:xfrm>
            <a:off x="311921" y="4008960"/>
            <a:ext cx="1761689" cy="10402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ServiceRequest</a:t>
            </a:r>
          </a:p>
          <a:p>
            <a:pPr algn="ctr"/>
            <a:r>
              <a:rPr lang="en-US" sz="1600" dirty="0"/>
              <a:t>(Follow-Up/</a:t>
            </a:r>
            <a:r>
              <a:rPr lang="en-US" sz="1600" dirty="0" err="1"/>
              <a:t>AddOn</a:t>
            </a:r>
            <a:r>
              <a:rPr lang="en-US" sz="1600" dirty="0"/>
              <a:t>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823F3F2-1E9D-40C4-9C16-C2C2B0F0DBF0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V="1">
            <a:off x="2073610" y="3488844"/>
            <a:ext cx="1557639" cy="1040234"/>
          </a:xfrm>
          <a:prstGeom prst="bentConnector2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4B26C1F-F4D8-44D5-B5B4-ED6F765CB21B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563029" y="1794175"/>
            <a:ext cx="1109865" cy="1179270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9D55EA-608E-47A4-93D7-CF91BB2D9752}"/>
              </a:ext>
            </a:extLst>
          </p:cNvPr>
          <p:cNvCxnSpPr/>
          <p:nvPr/>
        </p:nvCxnSpPr>
        <p:spPr>
          <a:xfrm flipV="1">
            <a:off x="838200" y="1828876"/>
            <a:ext cx="0" cy="218008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3DCD5D-6D9A-479F-9E58-7FDEE770E63C}"/>
              </a:ext>
            </a:extLst>
          </p:cNvPr>
          <p:cNvSpPr txBox="1"/>
          <p:nvPr/>
        </p:nvSpPr>
        <p:spPr>
          <a:xfrm>
            <a:off x="2302838" y="4265594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basedOn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B670E4-3CA0-4573-AC20-B470D00508F0}"/>
              </a:ext>
            </a:extLst>
          </p:cNvPr>
          <p:cNvSpPr/>
          <p:nvPr/>
        </p:nvSpPr>
        <p:spPr>
          <a:xfrm>
            <a:off x="4832272" y="4529079"/>
            <a:ext cx="1761689" cy="159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Observation </a:t>
            </a:r>
          </a:p>
          <a:p>
            <a:pPr algn="ctr"/>
            <a:r>
              <a:rPr lang="en-US" sz="1600" dirty="0"/>
              <a:t>(reflex </a:t>
            </a:r>
            <a:r>
              <a:rPr lang="en-US" sz="1600"/>
              <a:t>| </a:t>
            </a:r>
          </a:p>
          <a:p>
            <a:pPr algn="ctr"/>
            <a:r>
              <a:rPr lang="en-US" sz="1600"/>
              <a:t>repeat |re-run)</a:t>
            </a:r>
            <a:endParaRPr lang="en-US" sz="16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56E7FD0-AF75-4656-AEDF-0DB5C8FFB3C5}"/>
              </a:ext>
            </a:extLst>
          </p:cNvPr>
          <p:cNvCxnSpPr>
            <a:cxnSpLocks/>
            <a:stCxn id="6" idx="2"/>
            <a:endCxn id="18" idx="1"/>
          </p:cNvCxnSpPr>
          <p:nvPr/>
        </p:nvCxnSpPr>
        <p:spPr>
          <a:xfrm rot="16200000" flipH="1">
            <a:off x="2874962" y="3366999"/>
            <a:ext cx="275115" cy="3639506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8CBFE41-E66D-49E6-98A0-959C845350FE}"/>
              </a:ext>
            </a:extLst>
          </p:cNvPr>
          <p:cNvCxnSpPr>
            <a:cxnSpLocks/>
            <a:stCxn id="5" idx="3"/>
            <a:endCxn id="18" idx="0"/>
          </p:cNvCxnSpPr>
          <p:nvPr/>
        </p:nvCxnSpPr>
        <p:spPr>
          <a:xfrm>
            <a:off x="4512093" y="2968727"/>
            <a:ext cx="1201024" cy="1560352"/>
          </a:xfrm>
          <a:prstGeom prst="bentConnector2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9DB830F-980D-4314-B2F1-6CDD9BF5BF7E}"/>
              </a:ext>
            </a:extLst>
          </p:cNvPr>
          <p:cNvSpPr/>
          <p:nvPr/>
        </p:nvSpPr>
        <p:spPr>
          <a:xfrm>
            <a:off x="6311033" y="1098508"/>
            <a:ext cx="1761689" cy="1040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DiagnosticReport</a:t>
            </a:r>
            <a:endParaRPr lang="en-US" sz="16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68CCE6E-8939-450A-AE9F-F399C4CD588E}"/>
              </a:ext>
            </a:extLst>
          </p:cNvPr>
          <p:cNvCxnSpPr>
            <a:cxnSpLocks/>
            <a:stCxn id="27" idx="2"/>
            <a:endCxn id="18" idx="3"/>
          </p:cNvCxnSpPr>
          <p:nvPr/>
        </p:nvCxnSpPr>
        <p:spPr>
          <a:xfrm rot="5400000">
            <a:off x="5300137" y="3432568"/>
            <a:ext cx="3185567" cy="597917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CE7318C-8AA3-4769-A705-BCB8490AE810}"/>
              </a:ext>
            </a:extLst>
          </p:cNvPr>
          <p:cNvCxnSpPr>
            <a:stCxn id="27" idx="1"/>
            <a:endCxn id="5" idx="0"/>
          </p:cNvCxnSpPr>
          <p:nvPr/>
        </p:nvCxnSpPr>
        <p:spPr>
          <a:xfrm rot="10800000" flipV="1">
            <a:off x="3631249" y="1618625"/>
            <a:ext cx="2679784" cy="82998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EFBAAE9-6290-4D5E-B995-B4B73D301A48}"/>
              </a:ext>
            </a:extLst>
          </p:cNvPr>
          <p:cNvCxnSpPr>
            <a:cxnSpLocks/>
          </p:cNvCxnSpPr>
          <p:nvPr/>
        </p:nvCxnSpPr>
        <p:spPr>
          <a:xfrm rot="16200000" flipV="1">
            <a:off x="1888885" y="2183986"/>
            <a:ext cx="3279913" cy="2569696"/>
          </a:xfrm>
          <a:prstGeom prst="bentConnector3">
            <a:avLst>
              <a:gd name="adj1" fmla="val -131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4F555E7-02F1-4AA2-B5B1-393FE90E0EB3}"/>
              </a:ext>
            </a:extLst>
          </p:cNvPr>
          <p:cNvSpPr txBox="1"/>
          <p:nvPr/>
        </p:nvSpPr>
        <p:spPr>
          <a:xfrm rot="16200000">
            <a:off x="6791085" y="2227488"/>
            <a:ext cx="578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.result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F997E3-FE9D-43F1-8413-F727B3806D7F}"/>
              </a:ext>
            </a:extLst>
          </p:cNvPr>
          <p:cNvSpPr txBox="1"/>
          <p:nvPr/>
        </p:nvSpPr>
        <p:spPr>
          <a:xfrm>
            <a:off x="4102876" y="4886825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</a:t>
            </a:r>
            <a:r>
              <a:rPr lang="en-US" sz="1200" dirty="0" err="1"/>
              <a:t>basedOn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9BCC8D-5226-4CFF-B98B-9DDF04B59232}"/>
              </a:ext>
            </a:extLst>
          </p:cNvPr>
          <p:cNvSpPr txBox="1"/>
          <p:nvPr/>
        </p:nvSpPr>
        <p:spPr>
          <a:xfrm>
            <a:off x="4111682" y="5253730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</a:t>
            </a:r>
            <a:r>
              <a:rPr lang="en-US" sz="1200" dirty="0" err="1"/>
              <a:t>basedOn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3AD9-D041-4095-B9EF-F3423A5215E4}"/>
              </a:ext>
            </a:extLst>
          </p:cNvPr>
          <p:cNvSpPr txBox="1"/>
          <p:nvPr/>
        </p:nvSpPr>
        <p:spPr>
          <a:xfrm>
            <a:off x="1497271" y="2695210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</a:t>
            </a:r>
            <a:r>
              <a:rPr lang="en-US" sz="1200" dirty="0" err="1"/>
              <a:t>basedOn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29863B-A3BC-43F1-B309-CE8A5C26E61E}"/>
              </a:ext>
            </a:extLst>
          </p:cNvPr>
          <p:cNvSpPr txBox="1"/>
          <p:nvPr/>
        </p:nvSpPr>
        <p:spPr>
          <a:xfrm>
            <a:off x="5706377" y="1386179"/>
            <a:ext cx="578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.result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A0BCE7-C879-44CE-BA18-32E2427DDB49}"/>
              </a:ext>
            </a:extLst>
          </p:cNvPr>
          <p:cNvCxnSpPr>
            <a:endCxn id="4" idx="3"/>
          </p:cNvCxnSpPr>
          <p:nvPr/>
        </p:nvCxnSpPr>
        <p:spPr>
          <a:xfrm flipH="1">
            <a:off x="2409170" y="1308760"/>
            <a:ext cx="389619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9CD34E-939B-4BBB-95E0-F1312C87E584}"/>
              </a:ext>
            </a:extLst>
          </p:cNvPr>
          <p:cNvSpPr txBox="1"/>
          <p:nvPr/>
        </p:nvSpPr>
        <p:spPr>
          <a:xfrm>
            <a:off x="5609174" y="1067924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</a:t>
            </a:r>
            <a:r>
              <a:rPr lang="en-US" sz="1200" dirty="0" err="1"/>
              <a:t>basedOn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51A96E-3428-4B99-8319-9DE73AD21316}"/>
              </a:ext>
            </a:extLst>
          </p:cNvPr>
          <p:cNvSpPr/>
          <p:nvPr/>
        </p:nvSpPr>
        <p:spPr>
          <a:xfrm>
            <a:off x="8874084" y="4833107"/>
            <a:ext cx="1761689" cy="1040235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DiagnosticReport</a:t>
            </a:r>
            <a:endParaRPr lang="en-US" sz="1600" dirty="0"/>
          </a:p>
          <a:p>
            <a:pPr algn="ctr"/>
            <a:r>
              <a:rPr lang="en-US" sz="1600" dirty="0"/>
              <a:t>reflexed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D72D6D-619A-4FAE-B7CE-B0444D39C3E3}"/>
              </a:ext>
            </a:extLst>
          </p:cNvPr>
          <p:cNvCxnSpPr>
            <a:cxnSpLocks/>
            <a:stCxn id="34" idx="1"/>
            <a:endCxn id="18" idx="3"/>
          </p:cNvCxnSpPr>
          <p:nvPr/>
        </p:nvCxnSpPr>
        <p:spPr>
          <a:xfrm flipH="1" flipV="1">
            <a:off x="6593961" y="5324310"/>
            <a:ext cx="2280123" cy="2891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E08AAF2-8E6D-463F-946B-03386E6A31A6}"/>
              </a:ext>
            </a:extLst>
          </p:cNvPr>
          <p:cNvCxnSpPr>
            <a:stCxn id="34" idx="0"/>
            <a:endCxn id="4" idx="0"/>
          </p:cNvCxnSpPr>
          <p:nvPr/>
        </p:nvCxnSpPr>
        <p:spPr>
          <a:xfrm rot="16200000" flipV="1">
            <a:off x="3619396" y="-1302427"/>
            <a:ext cx="4044464" cy="8226603"/>
          </a:xfrm>
          <a:prstGeom prst="bentConnector3">
            <a:avLst>
              <a:gd name="adj1" fmla="val 10565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380B2D2-B014-441C-A7C1-F82E05F63299}"/>
              </a:ext>
            </a:extLst>
          </p:cNvPr>
          <p:cNvSpPr txBox="1"/>
          <p:nvPr/>
        </p:nvSpPr>
        <p:spPr>
          <a:xfrm>
            <a:off x="6547921" y="5327312"/>
            <a:ext cx="137108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EITHER/OR</a:t>
            </a:r>
          </a:p>
          <a:p>
            <a:pPr algn="ctr"/>
            <a:r>
              <a:rPr lang="en-US" sz="1200" dirty="0"/>
              <a:t>(The observation is</a:t>
            </a:r>
            <a:br>
              <a:rPr lang="en-US" sz="1200" dirty="0"/>
            </a:br>
            <a:r>
              <a:rPr lang="en-US" sz="1200" dirty="0"/>
              <a:t>never in both)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D95BFE-9E68-4C2F-90C9-176478E4CCE3}"/>
              </a:ext>
            </a:extLst>
          </p:cNvPr>
          <p:cNvSpPr txBox="1"/>
          <p:nvPr/>
        </p:nvSpPr>
        <p:spPr>
          <a:xfrm rot="16200000">
            <a:off x="9227542" y="4332578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</a:t>
            </a:r>
            <a:r>
              <a:rPr lang="en-US" sz="1200" dirty="0" err="1"/>
              <a:t>basedOn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9F1025-8B2F-4F8C-AD03-1CA6E7C77A59}"/>
              </a:ext>
            </a:extLst>
          </p:cNvPr>
          <p:cNvSpPr txBox="1"/>
          <p:nvPr/>
        </p:nvSpPr>
        <p:spPr>
          <a:xfrm>
            <a:off x="8337759" y="5108791"/>
            <a:ext cx="578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.result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B83264-DE8B-49F8-A78A-C1DC02CD8A7E}"/>
              </a:ext>
            </a:extLst>
          </p:cNvPr>
          <p:cNvSpPr txBox="1"/>
          <p:nvPr/>
        </p:nvSpPr>
        <p:spPr>
          <a:xfrm rot="16200000">
            <a:off x="5099973" y="3998446"/>
            <a:ext cx="93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</a:t>
            </a:r>
            <a:r>
              <a:rPr lang="en-US" sz="1200" dirty="0" err="1"/>
              <a:t>triggeredBy</a:t>
            </a:r>
            <a:endParaRPr lang="en-US" sz="1200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3B79EF9-D61D-DE8D-BC7A-86C7510DA52B}"/>
              </a:ext>
            </a:extLst>
          </p:cNvPr>
          <p:cNvSpPr/>
          <p:nvPr/>
        </p:nvSpPr>
        <p:spPr>
          <a:xfrm>
            <a:off x="7001758" y="5077157"/>
            <a:ext cx="384734" cy="2616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BD711-EC7B-4F49-3840-828D8F910327}"/>
              </a:ext>
            </a:extLst>
          </p:cNvPr>
          <p:cNvSpPr txBox="1"/>
          <p:nvPr/>
        </p:nvSpPr>
        <p:spPr>
          <a:xfrm rot="16200000">
            <a:off x="336825" y="3528765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</a:t>
            </a:r>
            <a:r>
              <a:rPr lang="en-US" sz="1200" dirty="0" err="1"/>
              <a:t>basedOn</a:t>
            </a: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90E8BA-7D93-1831-C15D-A222B08619BA}"/>
              </a:ext>
            </a:extLst>
          </p:cNvPr>
          <p:cNvCxnSpPr/>
          <p:nvPr/>
        </p:nvCxnSpPr>
        <p:spPr>
          <a:xfrm flipV="1">
            <a:off x="1224649" y="1820148"/>
            <a:ext cx="0" cy="218008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C99962-2C69-4E46-D107-6F0E8FDC052E}"/>
              </a:ext>
            </a:extLst>
          </p:cNvPr>
          <p:cNvSpPr txBox="1"/>
          <p:nvPr/>
        </p:nvSpPr>
        <p:spPr>
          <a:xfrm rot="16200000">
            <a:off x="62808" y="2880702"/>
            <a:ext cx="2098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</a:t>
            </a:r>
            <a:r>
              <a:rPr lang="en-US" sz="1200" dirty="0" err="1"/>
              <a:t>specimenReiuest</a:t>
            </a:r>
            <a:r>
              <a:rPr lang="en-US" sz="1200" dirty="0"/>
              <a:t> (extension)</a:t>
            </a:r>
          </a:p>
        </p:txBody>
      </p:sp>
    </p:spTree>
    <p:extLst>
      <p:ext uri="{BB962C8B-B14F-4D97-AF65-F5344CB8AC3E}">
        <p14:creationId xmlns:p14="http://schemas.microsoft.com/office/powerpoint/2010/main" val="121616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B400B72095A246B55326426A6E4390" ma:contentTypeVersion="9" ma:contentTypeDescription="Create a new document." ma:contentTypeScope="" ma:versionID="15e4a297449ea2100a2b7c89b2c7d69e">
  <xsd:schema xmlns:xsd="http://www.w3.org/2001/XMLSchema" xmlns:xs="http://www.w3.org/2001/XMLSchema" xmlns:p="http://schemas.microsoft.com/office/2006/metadata/properties" xmlns:ns3="0c530462-0c5d-4ec4-8719-9ca5323f8bc3" targetNamespace="http://schemas.microsoft.com/office/2006/metadata/properties" ma:root="true" ma:fieldsID="be5b098960176085748f397edbca7aa0" ns3:_="">
    <xsd:import namespace="0c530462-0c5d-4ec4-8719-9ca5323f8b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530462-0c5d-4ec4-8719-9ca5323f8b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08E56A-0D1D-4B43-BD05-FF4B6D63C0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24EE5C-5772-4CF7-AF7C-C3539B99C359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0c530462-0c5d-4ec4-8719-9ca5323f8bc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F876211-5251-4745-A537-255DFF3FC7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530462-0c5d-4ec4-8719-9ca5323f8b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b1851626-05c4-426e-b768-1c35733f6fea}" enabled="1" method="Standard" siteId="{fbc493a8-0d24-4454-a815-f4ca58e8c09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6614</TotalTime>
  <Words>63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Altarum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 Discrete Microbiology</dc:title>
  <dc:creator>Craig Newman</dc:creator>
  <cp:lastModifiedBy>Hans Buitendijk</cp:lastModifiedBy>
  <cp:revision>31</cp:revision>
  <dcterms:created xsi:type="dcterms:W3CDTF">2019-11-06T13:55:05Z</dcterms:created>
  <dcterms:modified xsi:type="dcterms:W3CDTF">2025-02-05T16:24:28Z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0x0101007CB400B72095A246B55326426A6E4390</vt:lpwstr>
  </property>
  <property fmtid="{D5CDD505-2E9C-101B-9397-08002B2CF9AE}" pid="3" name="ClassificationContentMarkingFooterLocations">
    <vt:lpwstr>Office Theme:10</vt:lpwstr>
  </property>
  <property fmtid="{D5CDD505-2E9C-101B-9397-08002B2CF9AE}" pid="4" name="ClassificationContentMarkingFooterText">
    <vt:lpwstr>Confidential - Oracle Restricted</vt:lpwstr>
  </property>
  <property fmtid="{D5CDD505-2E9C-101B-9397-08002B2CF9AE}" pid="5" name="ClassificationContentMarkingHeaderLocations">
    <vt:lpwstr>Office Theme:9</vt:lpwstr>
  </property>
  <property fmtid="{D5CDD505-2E9C-101B-9397-08002B2CF9AE}" pid="6" name="ClassificationContentMarkingHeaderText">
    <vt:lpwstr>Confidential - Oracle Restricted</vt:lpwstr>
  </property>
  <property fmtid="{D5CDD505-2E9C-101B-9397-08002B2CF9AE}" pid="7" name="MSIP_Label_3c76ce46-357f-46de-88d6-77b9bbb83c46_Enabled">
    <vt:lpwstr>true</vt:lpwstr>
  </property>
  <property fmtid="{D5CDD505-2E9C-101B-9397-08002B2CF9AE}" pid="8" name="MSIP_Label_3c76ce46-357f-46de-88d6-77b9bbb83c46_SetDate">
    <vt:lpwstr>2025-02-05T16:24:25Z</vt:lpwstr>
  </property>
  <property fmtid="{D5CDD505-2E9C-101B-9397-08002B2CF9AE}" pid="9" name="MSIP_Label_3c76ce46-357f-46de-88d6-77b9bbb83c46_Method">
    <vt:lpwstr>Privileged</vt:lpwstr>
  </property>
  <property fmtid="{D5CDD505-2E9C-101B-9397-08002B2CF9AE}" pid="10" name="MSIP_Label_3c76ce46-357f-46de-88d6-77b9bbb83c46_Name">
    <vt:lpwstr>Public</vt:lpwstr>
  </property>
  <property fmtid="{D5CDD505-2E9C-101B-9397-08002B2CF9AE}" pid="11" name="MSIP_Label_3c76ce46-357f-46de-88d6-77b9bbb83c46_SiteId">
    <vt:lpwstr>4e2c6054-71cb-48f1-bd6c-3a9705aca71b</vt:lpwstr>
  </property>
  <property fmtid="{D5CDD505-2E9C-101B-9397-08002B2CF9AE}" pid="12" name="MSIP_Label_3c76ce46-357f-46de-88d6-77b9bbb83c46_ActionId">
    <vt:lpwstr>5642ddf6-246f-4794-b593-b96e0282f0d6</vt:lpwstr>
  </property>
  <property fmtid="{D5CDD505-2E9C-101B-9397-08002B2CF9AE}" pid="13" name="MSIP_Label_3c76ce46-357f-46de-88d6-77b9bbb83c46_ContentBits">
    <vt:lpwstr>0</vt:lpwstr>
  </property>
</Properties>
</file>