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18"/>
  </p:normalViewPr>
  <p:slideViewPr>
    <p:cSldViewPr snapToGrid="0" snapToObjects="1">
      <p:cViewPr varScale="1">
        <p:scale>
          <a:sx n="112" d="100"/>
          <a:sy n="112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1703-2A7E-29B1-5814-ACC0AB61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BBA3E-7183-46A5-2FF3-AB10D1B55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40ED-9693-2313-C943-EC5B6A29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6DDC-57B6-C214-621B-A2CFBB61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6860-B17F-14F8-909D-AEC289F2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2A88-600E-9362-0D4C-07BA1C11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A7608-57BA-370F-006D-4AA92A2AF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00B8-6196-9903-8B19-504393EF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ADD9-A5D0-74ED-E3BE-7580F8BF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A868D-DBB8-7EEB-408C-3E9853FE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4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738DC-1E98-8DF5-39F7-9C9CBC637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05DF5-97C3-0461-BB77-E5609DB5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0B56-3B36-7265-F5D1-E0E4CA9A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745E-CD3C-31BD-CAC8-63E7EE3A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F003-F371-9321-A37F-CFE44A2D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8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7B27-BD03-AF8E-C296-7BBCACD9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D591-5071-2F3C-D3FE-DE1B5E04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4848-DDFF-E673-E28A-66F68BCB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A64F-E217-EF52-10A5-6AD89209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E006-EAFE-1A27-A862-8A68AAFA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0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1A09-2FD6-E4C2-CEB0-D29A14BC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FE015-F6F5-FEE9-5B99-24ADCB0B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7CFD-2648-D400-9E64-C2AE3AB1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3F75-7FE5-D80E-E19D-36598B28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9845-BF12-D5C1-BAB3-8BEB3A1A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4EF6-1E8F-B070-A753-7B51F3B1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B6DF-0336-473A-51C4-FF9D5CC1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F92EC-17A3-2A78-2816-022EE6490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28D53-14F5-4E50-DD22-DDC92F15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A3144-BE0F-7175-BEDB-69E6AE43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61691-1B81-F8E3-0DA0-0691F850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675E-B185-E88F-A840-377C7F7D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3810B-00F3-FF18-3848-0141B967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915F1-65C1-DFB2-4560-285299D61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52B7F-4A7E-0B36-3B1E-36E5881CA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0F323-DED2-2683-ABDF-0524F009A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D1D6C-E1E9-1F30-0D47-DF58C8C2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8815-93C9-20AC-0C92-668F4D7D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71217-B1C4-7BDC-F94D-E5A5C4EA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6CD8-FA4B-0086-5E9F-E026D6A6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39698-E4F9-1C03-13BD-1B7AA8DE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67C04-2DE1-DAB0-4474-F67C629C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3490D-B8B9-0208-E647-F4B5F23D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4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0C571-FE7A-863C-18E9-520321C8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942A4-2A9A-4DFE-9437-44D6C4C7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BA6CC-8557-B34C-F15E-DFF2AA57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A71F-F306-3F5C-5C0F-BBB6D969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E2C3-D4F0-8D69-2A11-0776BE79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8E0B1-2F19-E618-CAC1-8F40A473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7D0D-B582-2DC2-1F97-C29ABC87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71C75-DB25-B9D4-CF38-1D2CF2B8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5C6C7-7C5D-47AA-1086-BC95C63F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F65C-96B7-2692-9B6D-1E5FE279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313CC-63F1-143D-3766-A4F02045B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82BBE-D22B-3481-59E1-B6B6C0B6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76D3D-4C33-7333-A49D-189F9350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4E48-891D-2B8A-71EB-91D4AA38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6885-B82C-38CE-018C-74D24763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DFE30-2CC6-8715-BD9C-C5ECB1C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BEBF9-F4F8-0F69-7E16-F2225BE4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D5AE-77AD-F8CE-B843-F55696EFB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097E3-AB65-544E-A4C4-1BBF967481C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6F08C-E91D-6887-2F63-05A2CEF80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65B4-43C0-972D-BE06-A4BEB16D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92D3-7C71-ED4A-9B25-E6EC0C76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BA0283-2BD5-8EA3-431B-42DA10AE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12192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1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0F5788-D257-7B90-86A3-F3BFEAD624D7}"/>
              </a:ext>
            </a:extLst>
          </p:cNvPr>
          <p:cNvSpPr/>
          <p:nvPr/>
        </p:nvSpPr>
        <p:spPr>
          <a:xfrm>
            <a:off x="57147" y="529120"/>
            <a:ext cx="2079171" cy="514298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Driving Application</a:t>
            </a:r>
          </a:p>
          <a:p>
            <a:pPr algn="ctr"/>
            <a:r>
              <a:rPr lang="en-US" sz="1400" dirty="0"/>
              <a:t>(such as EHR Worklist)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B0963BD-12E7-8DCA-E8FD-1E08401AD02F}"/>
              </a:ext>
            </a:extLst>
          </p:cNvPr>
          <p:cNvSpPr/>
          <p:nvPr/>
        </p:nvSpPr>
        <p:spPr>
          <a:xfrm>
            <a:off x="10064839" y="729642"/>
            <a:ext cx="2072731" cy="5142984"/>
          </a:xfrm>
          <a:prstGeom prst="round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Synchronizing Applications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0799CF-21D0-AF3B-8883-293CE4AC93BE}"/>
              </a:ext>
            </a:extLst>
          </p:cNvPr>
          <p:cNvSpPr/>
          <p:nvPr/>
        </p:nvSpPr>
        <p:spPr>
          <a:xfrm>
            <a:off x="9984311" y="629381"/>
            <a:ext cx="2052009" cy="5142985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Synchronizing Applications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D04942-319E-833C-6D71-CECD5F7C40A9}"/>
              </a:ext>
            </a:extLst>
          </p:cNvPr>
          <p:cNvSpPr/>
          <p:nvPr/>
        </p:nvSpPr>
        <p:spPr>
          <a:xfrm>
            <a:off x="9870643" y="529119"/>
            <a:ext cx="2069720" cy="5142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Synchronizing Applications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191B61F-91A9-282D-64FC-DFDB1A1048CC}"/>
              </a:ext>
            </a:extLst>
          </p:cNvPr>
          <p:cNvSpPr/>
          <p:nvPr/>
        </p:nvSpPr>
        <p:spPr>
          <a:xfrm>
            <a:off x="4965930" y="1553198"/>
            <a:ext cx="2079171" cy="41189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FHIRcast Hub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C98595-F7EE-D2F2-B25D-02FDA0E068A7}"/>
              </a:ext>
            </a:extLst>
          </p:cNvPr>
          <p:cNvSpPr/>
          <p:nvPr/>
        </p:nvSpPr>
        <p:spPr>
          <a:xfrm>
            <a:off x="2325924" y="878951"/>
            <a:ext cx="7340488" cy="55789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94419F-CE46-684A-F6E0-DAA031A57D13}"/>
              </a:ext>
            </a:extLst>
          </p:cNvPr>
          <p:cNvSpPr/>
          <p:nvPr/>
        </p:nvSpPr>
        <p:spPr>
          <a:xfrm>
            <a:off x="2320455" y="541329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 anchorCtr="0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1B3D2-7723-B4CE-95AA-68A1B01A28DA}"/>
              </a:ext>
            </a:extLst>
          </p:cNvPr>
          <p:cNvSpPr txBox="1"/>
          <p:nvPr/>
        </p:nvSpPr>
        <p:spPr>
          <a:xfrm>
            <a:off x="2656823" y="493302"/>
            <a:ext cx="74080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launches Application for which Context  Synchronization is Desired from Driving Application</a:t>
            </a:r>
          </a:p>
          <a:p>
            <a:r>
              <a:rPr lang="en-US" sz="1200" dirty="0"/>
              <a:t>recommended to use SMART App Launch including hub.url and hub.topic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1124B6B-C4F4-EF60-0C7D-D7D0982360E9}"/>
              </a:ext>
            </a:extLst>
          </p:cNvPr>
          <p:cNvSpPr/>
          <p:nvPr/>
        </p:nvSpPr>
        <p:spPr>
          <a:xfrm rot="10800000">
            <a:off x="7243884" y="2176811"/>
            <a:ext cx="2422528" cy="55789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3C46A7-67E2-40A4-0F76-F561EDFB9E68}"/>
              </a:ext>
            </a:extLst>
          </p:cNvPr>
          <p:cNvSpPr/>
          <p:nvPr/>
        </p:nvSpPr>
        <p:spPr>
          <a:xfrm>
            <a:off x="9285353" y="1838793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 anchorCtr="0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0DA96-3454-728A-BB09-CD966CB3A9E8}"/>
              </a:ext>
            </a:extLst>
          </p:cNvPr>
          <p:cNvSpPr txBox="1"/>
          <p:nvPr/>
        </p:nvSpPr>
        <p:spPr>
          <a:xfrm>
            <a:off x="7501456" y="1790766"/>
            <a:ext cx="18269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Application Subscribes</a:t>
            </a:r>
          </a:p>
          <a:p>
            <a:pPr algn="r"/>
            <a:r>
              <a:rPr lang="en-US" sz="1200" dirty="0"/>
              <a:t>to hub.topic 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CABAAD3-1CEA-F7FC-EC1C-C9B14CB04F09}"/>
              </a:ext>
            </a:extLst>
          </p:cNvPr>
          <p:cNvSpPr/>
          <p:nvPr/>
        </p:nvSpPr>
        <p:spPr>
          <a:xfrm>
            <a:off x="2317987" y="3465541"/>
            <a:ext cx="2449159" cy="55789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7B0F1-C114-55B4-CBBB-E2B0190E8174}"/>
              </a:ext>
            </a:extLst>
          </p:cNvPr>
          <p:cNvSpPr/>
          <p:nvPr/>
        </p:nvSpPr>
        <p:spPr>
          <a:xfrm>
            <a:off x="2320455" y="3110659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 anchorCtr="0"/>
          <a:lstStyle/>
          <a:p>
            <a:pPr algn="ctr"/>
            <a:r>
              <a:rPr lang="en-US" sz="1400" dirty="0"/>
              <a:t>3a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328D5-1627-5DF8-50AF-DFE062C6E99E}"/>
              </a:ext>
            </a:extLst>
          </p:cNvPr>
          <p:cNvSpPr txBox="1"/>
          <p:nvPr/>
        </p:nvSpPr>
        <p:spPr>
          <a:xfrm>
            <a:off x="2657911" y="3062632"/>
            <a:ext cx="20429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Context Change Requests</a:t>
            </a:r>
          </a:p>
          <a:p>
            <a:r>
              <a:rPr lang="en-US" sz="1200" dirty="0"/>
              <a:t>with FHIR resources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4E30657-BFF4-8017-6A15-A84EA45D041F}"/>
              </a:ext>
            </a:extLst>
          </p:cNvPr>
          <p:cNvSpPr/>
          <p:nvPr/>
        </p:nvSpPr>
        <p:spPr>
          <a:xfrm rot="10800000">
            <a:off x="7243883" y="4766022"/>
            <a:ext cx="2422527" cy="55789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37B313-79A9-1D7E-3823-11ACFF4EA3C4}"/>
              </a:ext>
            </a:extLst>
          </p:cNvPr>
          <p:cNvSpPr/>
          <p:nvPr/>
        </p:nvSpPr>
        <p:spPr>
          <a:xfrm>
            <a:off x="9285353" y="4428005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 anchorCtr="0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9EE42-7E57-D751-0CA1-66FE3FD05DF2}"/>
              </a:ext>
            </a:extLst>
          </p:cNvPr>
          <p:cNvSpPr txBox="1"/>
          <p:nvPr/>
        </p:nvSpPr>
        <p:spPr>
          <a:xfrm>
            <a:off x="7302683" y="4379978"/>
            <a:ext cx="20256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Application Unsubscribes</a:t>
            </a:r>
          </a:p>
          <a:p>
            <a:pPr algn="r"/>
            <a:r>
              <a:rPr lang="en-US" sz="1200" dirty="0"/>
              <a:t>from hub.topic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E29F4B9-970B-DD9F-BCC1-C58C3BAC23B0}"/>
              </a:ext>
            </a:extLst>
          </p:cNvPr>
          <p:cNvSpPr/>
          <p:nvPr/>
        </p:nvSpPr>
        <p:spPr>
          <a:xfrm>
            <a:off x="7231088" y="3471417"/>
            <a:ext cx="2435324" cy="55789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E307CB-1EDB-D95F-4CE6-F4C422804526}"/>
              </a:ext>
            </a:extLst>
          </p:cNvPr>
          <p:cNvSpPr/>
          <p:nvPr/>
        </p:nvSpPr>
        <p:spPr>
          <a:xfrm>
            <a:off x="7253416" y="3116535"/>
            <a:ext cx="381000" cy="381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 anchorCtr="0"/>
          <a:lstStyle/>
          <a:p>
            <a:pPr algn="ctr"/>
            <a:r>
              <a:rPr lang="en-US" sz="1400" dirty="0"/>
              <a:t>3b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83747F-92B2-1AE7-96D6-67B1233E393C}"/>
              </a:ext>
            </a:extLst>
          </p:cNvPr>
          <p:cNvSpPr txBox="1"/>
          <p:nvPr/>
        </p:nvSpPr>
        <p:spPr>
          <a:xfrm>
            <a:off x="7596758" y="3068508"/>
            <a:ext cx="18577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Context Change Events</a:t>
            </a:r>
          </a:p>
          <a:p>
            <a:r>
              <a:rPr lang="en-US" sz="1200" dirty="0"/>
              <a:t>with FHIR resources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9C5C5D-A05C-049D-049B-2EFBCE1042F3}"/>
              </a:ext>
            </a:extLst>
          </p:cNvPr>
          <p:cNvSpPr txBox="1"/>
          <p:nvPr/>
        </p:nvSpPr>
        <p:spPr>
          <a:xfrm>
            <a:off x="4190673" y="6103690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Logical View of FHIRcast Interactions</a:t>
            </a:r>
          </a:p>
        </p:txBody>
      </p:sp>
    </p:spTree>
    <p:extLst>
      <p:ext uri="{BB962C8B-B14F-4D97-AF65-F5344CB8AC3E}">
        <p14:creationId xmlns:p14="http://schemas.microsoft.com/office/powerpoint/2010/main" val="229632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76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Martin</dc:creator>
  <cp:lastModifiedBy>Eric Martin</cp:lastModifiedBy>
  <cp:revision>7</cp:revision>
  <dcterms:created xsi:type="dcterms:W3CDTF">2022-06-10T16:06:18Z</dcterms:created>
  <dcterms:modified xsi:type="dcterms:W3CDTF">2022-06-20T20:11:53Z</dcterms:modified>
</cp:coreProperties>
</file>