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8F5C9-9F4E-4686-8843-081C1E8C6ACB}" v="16" dt="2023-12-05T21:47:04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tendijk, Hans" userId="eca9cd21-6248-4c8b-ae44-6327576d4c54" providerId="ADAL" clId="{3678F5C9-9F4E-4686-8843-081C1E8C6ACB}"/>
    <pc:docChg chg="undo custSel addSld modSld">
      <pc:chgData name="Buitendijk, Hans" userId="eca9cd21-6248-4c8b-ae44-6327576d4c54" providerId="ADAL" clId="{3678F5C9-9F4E-4686-8843-081C1E8C6ACB}" dt="2023-12-05T21:48:05.493" v="508" actId="1037"/>
      <pc:docMkLst>
        <pc:docMk/>
      </pc:docMkLst>
      <pc:sldChg chg="addSp delSp modSp mod">
        <pc:chgData name="Buitendijk, Hans" userId="eca9cd21-6248-4c8b-ae44-6327576d4c54" providerId="ADAL" clId="{3678F5C9-9F4E-4686-8843-081C1E8C6ACB}" dt="2023-12-04T15:23:35.173" v="12" actId="1076"/>
        <pc:sldMkLst>
          <pc:docMk/>
          <pc:sldMk cId="3079366851" sldId="256"/>
        </pc:sldMkLst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4" creationId="{3FB7C50E-EEA3-4A92-B9C5-1BCF1A391D82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5" creationId="{AEC6A0BF-DE1B-466A-AF71-B9B4FED4869A}"/>
          </ac:spMkLst>
        </pc:spChg>
        <pc:spChg chg="add del 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6" creationId="{372557D8-A905-429A-AE8F-AA65BE431E42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11" creationId="{D01C04F0-3971-44C5-AC7F-34444F2B131B}"/>
          </ac:spMkLst>
        </pc:spChg>
        <pc:spChg chg="add del 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12" creationId="{35B1EF5C-C1BD-409D-9E01-68BD987212B6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13" creationId="{0CD5E016-BEF0-4BA5-AC8E-CDBB5EBCD5BE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14" creationId="{419C6CA9-CB08-47C9-8ED9-6728B2BF76AA}"/>
          </ac:spMkLst>
        </pc:spChg>
        <pc:spChg chg="add del">
          <ac:chgData name="Buitendijk, Hans" userId="eca9cd21-6248-4c8b-ae44-6327576d4c54" providerId="ADAL" clId="{3678F5C9-9F4E-4686-8843-081C1E8C6ACB}" dt="2023-12-04T15:23:17.437" v="8" actId="478"/>
          <ac:spMkLst>
            <pc:docMk/>
            <pc:sldMk cId="3079366851" sldId="256"/>
            <ac:spMk id="21" creationId="{C0F154EF-A1EC-4C74-85C2-1884A0CC2528}"/>
          </ac:spMkLst>
        </pc:spChg>
        <pc:spChg chg="add del 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24" creationId="{250776F0-323D-493A-B6A6-2EAD4A564ED4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25" creationId="{CA667488-5C5F-45F7-9523-B971139D04CA}"/>
          </ac:spMkLst>
        </pc:spChg>
        <pc:spChg chg="add del">
          <ac:chgData name="Buitendijk, Hans" userId="eca9cd21-6248-4c8b-ae44-6327576d4c54" providerId="ADAL" clId="{3678F5C9-9F4E-4686-8843-081C1E8C6ACB}" dt="2023-12-04T15:23:17.437" v="8" actId="478"/>
          <ac:spMkLst>
            <pc:docMk/>
            <pc:sldMk cId="3079366851" sldId="256"/>
            <ac:spMk id="26" creationId="{175858F2-08B5-4943-A863-8D004FCD55AC}"/>
          </ac:spMkLst>
        </pc:spChg>
        <pc:spChg chg="add del">
          <ac:chgData name="Buitendijk, Hans" userId="eca9cd21-6248-4c8b-ae44-6327576d4c54" providerId="ADAL" clId="{3678F5C9-9F4E-4686-8843-081C1E8C6ACB}" dt="2023-12-04T15:23:20.004" v="9" actId="478"/>
          <ac:spMkLst>
            <pc:docMk/>
            <pc:sldMk cId="3079366851" sldId="256"/>
            <ac:spMk id="28" creationId="{AD7B9563-5422-4758-B830-9AE6F5579DB8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29" creationId="{BDF22D9D-3F8D-4341-AAF5-61DB8C35A5D5}"/>
          </ac:spMkLst>
        </pc:spChg>
        <pc:spChg chg="add del">
          <ac:chgData name="Buitendijk, Hans" userId="eca9cd21-6248-4c8b-ae44-6327576d4c54" providerId="ADAL" clId="{3678F5C9-9F4E-4686-8843-081C1E8C6ACB}" dt="2023-12-04T15:23:17.437" v="8" actId="478"/>
          <ac:spMkLst>
            <pc:docMk/>
            <pc:sldMk cId="3079366851" sldId="256"/>
            <ac:spMk id="30" creationId="{74FF42F0-AEB4-41D6-8290-422BEAB98F53}"/>
          </ac:spMkLst>
        </pc:spChg>
        <pc:spChg chg="mod">
          <ac:chgData name="Buitendijk, Hans" userId="eca9cd21-6248-4c8b-ae44-6327576d4c54" providerId="ADAL" clId="{3678F5C9-9F4E-4686-8843-081C1E8C6ACB}" dt="2023-12-04T15:23:35.173" v="12" actId="1076"/>
          <ac:spMkLst>
            <pc:docMk/>
            <pc:sldMk cId="3079366851" sldId="256"/>
            <ac:spMk id="32" creationId="{77C5DFE8-6157-41FA-948E-1FDD400B8D6D}"/>
          </ac:spMkLst>
        </pc:spChg>
        <pc:spChg chg="add del">
          <ac:chgData name="Buitendijk, Hans" userId="eca9cd21-6248-4c8b-ae44-6327576d4c54" providerId="ADAL" clId="{3678F5C9-9F4E-4686-8843-081C1E8C6ACB}" dt="2023-12-04T15:23:24.089" v="10" actId="478"/>
          <ac:spMkLst>
            <pc:docMk/>
            <pc:sldMk cId="3079366851" sldId="256"/>
            <ac:spMk id="33" creationId="{F18A289E-7EF0-457B-B2C9-E06BF3B79569}"/>
          </ac:spMkLst>
        </pc:spChg>
        <pc:spChg chg="add del">
          <ac:chgData name="Buitendijk, Hans" userId="eca9cd21-6248-4c8b-ae44-6327576d4c54" providerId="ADAL" clId="{3678F5C9-9F4E-4686-8843-081C1E8C6ACB}" dt="2023-12-04T15:23:24.089" v="10" actId="478"/>
          <ac:spMkLst>
            <pc:docMk/>
            <pc:sldMk cId="3079366851" sldId="256"/>
            <ac:spMk id="35" creationId="{AD9C4577-33F1-45C9-B6E7-6DBCF99C6492}"/>
          </ac:spMkLst>
        </pc:spChg>
        <pc:spChg chg="add del">
          <ac:chgData name="Buitendijk, Hans" userId="eca9cd21-6248-4c8b-ae44-6327576d4c54" providerId="ADAL" clId="{3678F5C9-9F4E-4686-8843-081C1E8C6ACB}" dt="2023-12-04T15:23:24.089" v="10" actId="478"/>
          <ac:spMkLst>
            <pc:docMk/>
            <pc:sldMk cId="3079366851" sldId="256"/>
            <ac:spMk id="38" creationId="{7717F8F3-139D-4CDC-B031-65BD5884C0AC}"/>
          </ac:spMkLst>
        </pc:spChg>
        <pc:cxnChg chg="mod">
          <ac:chgData name="Buitendijk, Hans" userId="eca9cd21-6248-4c8b-ae44-6327576d4c54" providerId="ADAL" clId="{3678F5C9-9F4E-4686-8843-081C1E8C6ACB}" dt="2023-12-04T15:23:35.173" v="12" actId="1076"/>
          <ac:cxnSpMkLst>
            <pc:docMk/>
            <pc:sldMk cId="3079366851" sldId="256"/>
            <ac:cxnSpMk id="8" creationId="{083CBB70-E188-46DC-9D44-4D1797938F9E}"/>
          </ac:cxnSpMkLst>
        </pc:cxnChg>
        <pc:cxnChg chg="add del mod">
          <ac:chgData name="Buitendijk, Hans" userId="eca9cd21-6248-4c8b-ae44-6327576d4c54" providerId="ADAL" clId="{3678F5C9-9F4E-4686-8843-081C1E8C6ACB}" dt="2023-12-04T15:23:35.173" v="12" actId="1076"/>
          <ac:cxnSpMkLst>
            <pc:docMk/>
            <pc:sldMk cId="3079366851" sldId="256"/>
            <ac:cxnSpMk id="10" creationId="{D1724FA0-379B-4C77-888F-1341B5996BF4}"/>
          </ac:cxnSpMkLst>
        </pc:cxnChg>
        <pc:cxnChg chg="add del mod">
          <ac:chgData name="Buitendijk, Hans" userId="eca9cd21-6248-4c8b-ae44-6327576d4c54" providerId="ADAL" clId="{3678F5C9-9F4E-4686-8843-081C1E8C6ACB}" dt="2023-12-04T15:23:27.349" v="11" actId="478"/>
          <ac:cxnSpMkLst>
            <pc:docMk/>
            <pc:sldMk cId="3079366851" sldId="256"/>
            <ac:cxnSpMk id="15" creationId="{3716F91C-B554-443B-8A9F-11577308B392}"/>
          </ac:cxnSpMkLst>
        </pc:cxnChg>
        <pc:cxnChg chg="mod">
          <ac:chgData name="Buitendijk, Hans" userId="eca9cd21-6248-4c8b-ae44-6327576d4c54" providerId="ADAL" clId="{3678F5C9-9F4E-4686-8843-081C1E8C6ACB}" dt="2023-12-04T15:23:35.173" v="12" actId="1076"/>
          <ac:cxnSpMkLst>
            <pc:docMk/>
            <pc:sldMk cId="3079366851" sldId="256"/>
            <ac:cxnSpMk id="16" creationId="{DDC5F793-157E-4FE1-826F-36C209ADD34E}"/>
          </ac:cxnSpMkLst>
        </pc:cxnChg>
        <pc:cxnChg chg="add del mod">
          <ac:chgData name="Buitendijk, Hans" userId="eca9cd21-6248-4c8b-ae44-6327576d4c54" providerId="ADAL" clId="{3678F5C9-9F4E-4686-8843-081C1E8C6ACB}" dt="2023-12-04T15:23:17.437" v="8" actId="478"/>
          <ac:cxnSpMkLst>
            <pc:docMk/>
            <pc:sldMk cId="3079366851" sldId="256"/>
            <ac:cxnSpMk id="18" creationId="{FB7EBEC4-05F1-4783-A03B-2AFB4855A9DC}"/>
          </ac:cxnSpMkLst>
        </pc:cxnChg>
        <pc:cxnChg chg="add del mod">
          <ac:chgData name="Buitendijk, Hans" userId="eca9cd21-6248-4c8b-ae44-6327576d4c54" providerId="ADAL" clId="{3678F5C9-9F4E-4686-8843-081C1E8C6ACB}" dt="2023-12-04T15:23:35.173" v="12" actId="1076"/>
          <ac:cxnSpMkLst>
            <pc:docMk/>
            <pc:sldMk cId="3079366851" sldId="256"/>
            <ac:cxnSpMk id="20" creationId="{5D774348-E5C8-470A-9397-0C9C4CAAF821}"/>
          </ac:cxnSpMkLst>
        </pc:cxnChg>
        <pc:cxnChg chg="add del mod">
          <ac:chgData name="Buitendijk, Hans" userId="eca9cd21-6248-4c8b-ae44-6327576d4c54" providerId="ADAL" clId="{3678F5C9-9F4E-4686-8843-081C1E8C6ACB}" dt="2023-12-04T15:23:24.089" v="10" actId="478"/>
          <ac:cxnSpMkLst>
            <pc:docMk/>
            <pc:sldMk cId="3079366851" sldId="256"/>
            <ac:cxnSpMk id="23" creationId="{220590BE-7B20-4DBD-8D1C-92B1F3E07D31}"/>
          </ac:cxnSpMkLst>
        </pc:cxnChg>
        <pc:cxnChg chg="mod">
          <ac:chgData name="Buitendijk, Hans" userId="eca9cd21-6248-4c8b-ae44-6327576d4c54" providerId="ADAL" clId="{3678F5C9-9F4E-4686-8843-081C1E8C6ACB}" dt="2023-12-04T15:23:35.173" v="12" actId="1076"/>
          <ac:cxnSpMkLst>
            <pc:docMk/>
            <pc:sldMk cId="3079366851" sldId="256"/>
            <ac:cxnSpMk id="31" creationId="{D58C5B0E-2E84-493C-BCFB-BBD4F3DA0445}"/>
          </ac:cxnSpMkLst>
        </pc:cxnChg>
        <pc:cxnChg chg="add del mod">
          <ac:chgData name="Buitendijk, Hans" userId="eca9cd21-6248-4c8b-ae44-6327576d4c54" providerId="ADAL" clId="{3678F5C9-9F4E-4686-8843-081C1E8C6ACB}" dt="2023-12-04T15:23:17.437" v="8" actId="478"/>
          <ac:cxnSpMkLst>
            <pc:docMk/>
            <pc:sldMk cId="3079366851" sldId="256"/>
            <ac:cxnSpMk id="37" creationId="{6864E173-CFB2-4BCA-A878-979D692A9C1F}"/>
          </ac:cxnSpMkLst>
        </pc:cxnChg>
      </pc:sldChg>
      <pc:sldChg chg="addSp delSp modSp new mod">
        <pc:chgData name="Buitendijk, Hans" userId="eca9cd21-6248-4c8b-ae44-6327576d4c54" providerId="ADAL" clId="{3678F5C9-9F4E-4686-8843-081C1E8C6ACB}" dt="2023-12-05T21:48:05.493" v="508" actId="1037"/>
        <pc:sldMkLst>
          <pc:docMk/>
          <pc:sldMk cId="3150387350" sldId="257"/>
        </pc:sldMkLst>
        <pc:spChg chg="del">
          <ac:chgData name="Buitendijk, Hans" userId="eca9cd21-6248-4c8b-ae44-6327576d4c54" providerId="ADAL" clId="{3678F5C9-9F4E-4686-8843-081C1E8C6ACB}" dt="2023-12-05T21:07:31.028" v="14" actId="478"/>
          <ac:spMkLst>
            <pc:docMk/>
            <pc:sldMk cId="3150387350" sldId="257"/>
            <ac:spMk id="2" creationId="{7E2E4EE9-249E-D8CD-EDEA-A68593B1C091}"/>
          </ac:spMkLst>
        </pc:spChg>
        <pc:spChg chg="del">
          <ac:chgData name="Buitendijk, Hans" userId="eca9cd21-6248-4c8b-ae44-6327576d4c54" providerId="ADAL" clId="{3678F5C9-9F4E-4686-8843-081C1E8C6ACB}" dt="2023-12-05T21:07:31.028" v="14" actId="478"/>
          <ac:spMkLst>
            <pc:docMk/>
            <pc:sldMk cId="3150387350" sldId="257"/>
            <ac:spMk id="3" creationId="{696145D9-0F0E-B855-8442-2B8D62C92B33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4" creationId="{4F90F2DE-1F54-BFBB-23EF-22AE89EB394C}"/>
          </ac:spMkLst>
        </pc:spChg>
        <pc:spChg chg="add mod">
          <ac:chgData name="Buitendijk, Hans" userId="eca9cd21-6248-4c8b-ae44-6327576d4c54" providerId="ADAL" clId="{3678F5C9-9F4E-4686-8843-081C1E8C6ACB}" dt="2023-12-05T21:44:30.301" v="408" actId="2085"/>
          <ac:spMkLst>
            <pc:docMk/>
            <pc:sldMk cId="3150387350" sldId="257"/>
            <ac:spMk id="5" creationId="{79894178-5710-C2E3-3C2F-8C10B89DC8CB}"/>
          </ac:spMkLst>
        </pc:spChg>
        <pc:spChg chg="add mod ord">
          <ac:chgData name="Buitendijk, Hans" userId="eca9cd21-6248-4c8b-ae44-6327576d4c54" providerId="ADAL" clId="{3678F5C9-9F4E-4686-8843-081C1E8C6ACB}" dt="2023-12-05T21:44:30.301" v="408" actId="2085"/>
          <ac:spMkLst>
            <pc:docMk/>
            <pc:sldMk cId="3150387350" sldId="257"/>
            <ac:spMk id="6" creationId="{71BA2496-5DF8-14AB-631D-FFF078DDCEB7}"/>
          </ac:spMkLst>
        </pc:spChg>
        <pc:spChg chg="add mod">
          <ac:chgData name="Buitendijk, Hans" userId="eca9cd21-6248-4c8b-ae44-6327576d4c54" providerId="ADAL" clId="{3678F5C9-9F4E-4686-8843-081C1E8C6ACB}" dt="2023-12-05T21:42:00.468" v="345" actId="1076"/>
          <ac:spMkLst>
            <pc:docMk/>
            <pc:sldMk cId="3150387350" sldId="257"/>
            <ac:spMk id="9" creationId="{B7D2ABB7-CA75-2F91-3DA8-FACCE63ED8A8}"/>
          </ac:spMkLst>
        </pc:spChg>
        <pc:spChg chg="add mod">
          <ac:chgData name="Buitendijk, Hans" userId="eca9cd21-6248-4c8b-ae44-6327576d4c54" providerId="ADAL" clId="{3678F5C9-9F4E-4686-8843-081C1E8C6ACB}" dt="2023-12-05T21:47:45.083" v="491" actId="1037"/>
          <ac:spMkLst>
            <pc:docMk/>
            <pc:sldMk cId="3150387350" sldId="257"/>
            <ac:spMk id="10" creationId="{CFD3CE7C-7AC5-A809-E6A1-455CEEA4D715}"/>
          </ac:spMkLst>
        </pc:spChg>
        <pc:spChg chg="add mod">
          <ac:chgData name="Buitendijk, Hans" userId="eca9cd21-6248-4c8b-ae44-6327576d4c54" providerId="ADAL" clId="{3678F5C9-9F4E-4686-8843-081C1E8C6ACB}" dt="2023-12-05T21:47:45.083" v="491" actId="1037"/>
          <ac:spMkLst>
            <pc:docMk/>
            <pc:sldMk cId="3150387350" sldId="257"/>
            <ac:spMk id="11" creationId="{CAA2361F-7CC9-F415-1162-FD3C7D05DD82}"/>
          </ac:spMkLst>
        </pc:spChg>
        <pc:spChg chg="add mod ord">
          <ac:chgData name="Buitendijk, Hans" userId="eca9cd21-6248-4c8b-ae44-6327576d4c54" providerId="ADAL" clId="{3678F5C9-9F4E-4686-8843-081C1E8C6ACB}" dt="2023-12-05T21:47:45.083" v="491" actId="1037"/>
          <ac:spMkLst>
            <pc:docMk/>
            <pc:sldMk cId="3150387350" sldId="257"/>
            <ac:spMk id="12" creationId="{8657D582-59ED-047C-2AEA-D8725B0F7C68}"/>
          </ac:spMkLst>
        </pc:spChg>
        <pc:spChg chg="add mod">
          <ac:chgData name="Buitendijk, Hans" userId="eca9cd21-6248-4c8b-ae44-6327576d4c54" providerId="ADAL" clId="{3678F5C9-9F4E-4686-8843-081C1E8C6ACB}" dt="2023-12-05T21:45:09.045" v="444" actId="1038"/>
          <ac:spMkLst>
            <pc:docMk/>
            <pc:sldMk cId="3150387350" sldId="257"/>
            <ac:spMk id="13" creationId="{87DB961A-6928-C3EE-1A75-DAE79BA34BCE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14" creationId="{15077777-25B3-E463-C6E6-E059AE838367}"/>
          </ac:spMkLst>
        </pc:spChg>
        <pc:spChg chg="add mod">
          <ac:chgData name="Buitendijk, Hans" userId="eca9cd21-6248-4c8b-ae44-6327576d4c54" providerId="ADAL" clId="{3678F5C9-9F4E-4686-8843-081C1E8C6ACB}" dt="2023-12-05T21:45:09.045" v="444" actId="1038"/>
          <ac:spMkLst>
            <pc:docMk/>
            <pc:sldMk cId="3150387350" sldId="257"/>
            <ac:spMk id="15" creationId="{14B1AAE8-4118-0474-5D30-84FE0B306701}"/>
          </ac:spMkLst>
        </pc:spChg>
        <pc:spChg chg="add del mod">
          <ac:chgData name="Buitendijk, Hans" userId="eca9cd21-6248-4c8b-ae44-6327576d4c54" providerId="ADAL" clId="{3678F5C9-9F4E-4686-8843-081C1E8C6ACB}" dt="2023-12-05T21:39:38.388" v="301" actId="478"/>
          <ac:spMkLst>
            <pc:docMk/>
            <pc:sldMk cId="3150387350" sldId="257"/>
            <ac:spMk id="27" creationId="{B4F80091-159E-0A14-BCD7-9D5FC2B40A95}"/>
          </ac:spMkLst>
        </pc:spChg>
        <pc:spChg chg="add del mod">
          <ac:chgData name="Buitendijk, Hans" userId="eca9cd21-6248-4c8b-ae44-6327576d4c54" providerId="ADAL" clId="{3678F5C9-9F4E-4686-8843-081C1E8C6ACB}" dt="2023-12-05T21:40:26.770" v="314" actId="478"/>
          <ac:spMkLst>
            <pc:docMk/>
            <pc:sldMk cId="3150387350" sldId="257"/>
            <ac:spMk id="28" creationId="{A2F41E74-FC31-E585-DFFE-B1DED5C11511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29" creationId="{79514B5A-EEE3-DDDC-8FB6-DA8CCA495C3E}"/>
          </ac:spMkLst>
        </pc:spChg>
        <pc:spChg chg="add mod">
          <ac:chgData name="Buitendijk, Hans" userId="eca9cd21-6248-4c8b-ae44-6327576d4c54" providerId="ADAL" clId="{3678F5C9-9F4E-4686-8843-081C1E8C6ACB}" dt="2023-12-05T21:45:43.376" v="480" actId="1035"/>
          <ac:spMkLst>
            <pc:docMk/>
            <pc:sldMk cId="3150387350" sldId="257"/>
            <ac:spMk id="30" creationId="{26EA26B4-4C6E-A1BB-F55D-4A2F023B56E6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31" creationId="{6D98C3CD-7709-35DE-FEF9-10FAFFDDE352}"/>
          </ac:spMkLst>
        </pc:spChg>
        <pc:spChg chg="add mod">
          <ac:chgData name="Buitendijk, Hans" userId="eca9cd21-6248-4c8b-ae44-6327576d4c54" providerId="ADAL" clId="{3678F5C9-9F4E-4686-8843-081C1E8C6ACB}" dt="2023-12-05T21:47:57.676" v="502" actId="1038"/>
          <ac:spMkLst>
            <pc:docMk/>
            <pc:sldMk cId="3150387350" sldId="257"/>
            <ac:spMk id="32" creationId="{9A3D1A1A-5899-B662-F3BB-9162316D2639}"/>
          </ac:spMkLst>
        </pc:spChg>
        <pc:spChg chg="add mod">
          <ac:chgData name="Buitendijk, Hans" userId="eca9cd21-6248-4c8b-ae44-6327576d4c54" providerId="ADAL" clId="{3678F5C9-9F4E-4686-8843-081C1E8C6ACB}" dt="2023-12-05T21:48:05.493" v="508" actId="1037"/>
          <ac:spMkLst>
            <pc:docMk/>
            <pc:sldMk cId="3150387350" sldId="257"/>
            <ac:spMk id="33" creationId="{4230BF44-7FCD-352F-48D8-5C061E78362E}"/>
          </ac:spMkLst>
        </pc:spChg>
        <pc:spChg chg="add mod">
          <ac:chgData name="Buitendijk, Hans" userId="eca9cd21-6248-4c8b-ae44-6327576d4c54" providerId="ADAL" clId="{3678F5C9-9F4E-4686-8843-081C1E8C6ACB}" dt="2023-12-05T21:42:49.037" v="366" actId="6549"/>
          <ac:spMkLst>
            <pc:docMk/>
            <pc:sldMk cId="3150387350" sldId="257"/>
            <ac:spMk id="34" creationId="{4F57C934-216D-21A2-199F-A6CB8D6C244D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35" creationId="{9A867FF0-CD73-5C4A-7D14-5AF7920B23A3}"/>
          </ac:spMkLst>
        </pc:spChg>
        <pc:spChg chg="add mod">
          <ac:chgData name="Buitendijk, Hans" userId="eca9cd21-6248-4c8b-ae44-6327576d4c54" providerId="ADAL" clId="{3678F5C9-9F4E-4686-8843-081C1E8C6ACB}" dt="2023-12-05T21:46:29.656" v="482" actId="207"/>
          <ac:spMkLst>
            <pc:docMk/>
            <pc:sldMk cId="3150387350" sldId="257"/>
            <ac:spMk id="36" creationId="{8884B238-EC06-3322-D350-4D00EFC95320}"/>
          </ac:spMkLst>
        </pc:spChg>
        <pc:spChg chg="add del mod">
          <ac:chgData name="Buitendijk, Hans" userId="eca9cd21-6248-4c8b-ae44-6327576d4c54" providerId="ADAL" clId="{3678F5C9-9F4E-4686-8843-081C1E8C6ACB}" dt="2023-12-05T21:47:14.075" v="488" actId="478"/>
          <ac:spMkLst>
            <pc:docMk/>
            <pc:sldMk cId="3150387350" sldId="257"/>
            <ac:spMk id="40" creationId="{33832F1B-3102-0637-01C1-4B0B55D054E7}"/>
          </ac:spMkLst>
        </pc:spChg>
        <pc:spChg chg="add mod">
          <ac:chgData name="Buitendijk, Hans" userId="eca9cd21-6248-4c8b-ae44-6327576d4c54" providerId="ADAL" clId="{3678F5C9-9F4E-4686-8843-081C1E8C6ACB}" dt="2023-12-05T21:47:10.631" v="487" actId="1076"/>
          <ac:spMkLst>
            <pc:docMk/>
            <pc:sldMk cId="3150387350" sldId="257"/>
            <ac:spMk id="41" creationId="{3E3679FD-63F5-A6C5-232C-6AF5831AA6C6}"/>
          </ac:spMkLst>
        </pc:spChg>
        <pc:cxnChg chg="add mod">
          <ac:chgData name="Buitendijk, Hans" userId="eca9cd21-6248-4c8b-ae44-6327576d4c54" providerId="ADAL" clId="{3678F5C9-9F4E-4686-8843-081C1E8C6ACB}" dt="2023-12-05T21:42:00.468" v="345" actId="1076"/>
          <ac:cxnSpMkLst>
            <pc:docMk/>
            <pc:sldMk cId="3150387350" sldId="257"/>
            <ac:cxnSpMk id="8" creationId="{6FC2AD02-ED48-D60B-21BC-8B310E3FC2AD}"/>
          </ac:cxnSpMkLst>
        </pc:cxnChg>
        <pc:cxnChg chg="add mod">
          <ac:chgData name="Buitendijk, Hans" userId="eca9cd21-6248-4c8b-ae44-6327576d4c54" providerId="ADAL" clId="{3678F5C9-9F4E-4686-8843-081C1E8C6ACB}" dt="2023-12-05T21:47:45.083" v="491" actId="1037"/>
          <ac:cxnSpMkLst>
            <pc:docMk/>
            <pc:sldMk cId="3150387350" sldId="257"/>
            <ac:cxnSpMk id="17" creationId="{BADBC57B-3D7C-7BF0-941E-2D6BAFBD0A9C}"/>
          </ac:cxnSpMkLst>
        </pc:cxnChg>
        <pc:cxnChg chg="add mod">
          <ac:chgData name="Buitendijk, Hans" userId="eca9cd21-6248-4c8b-ae44-6327576d4c54" providerId="ADAL" clId="{3678F5C9-9F4E-4686-8843-081C1E8C6ACB}" dt="2023-12-05T21:46:49.855" v="483" actId="208"/>
          <ac:cxnSpMkLst>
            <pc:docMk/>
            <pc:sldMk cId="3150387350" sldId="257"/>
            <ac:cxnSpMk id="19" creationId="{3601F447-E9E1-3488-E344-293B04561F43}"/>
          </ac:cxnSpMkLst>
        </pc:cxnChg>
        <pc:cxnChg chg="add mod">
          <ac:chgData name="Buitendijk, Hans" userId="eca9cd21-6248-4c8b-ae44-6327576d4c54" providerId="ADAL" clId="{3678F5C9-9F4E-4686-8843-081C1E8C6ACB}" dt="2023-12-05T21:47:45.083" v="491" actId="1037"/>
          <ac:cxnSpMkLst>
            <pc:docMk/>
            <pc:sldMk cId="3150387350" sldId="257"/>
            <ac:cxnSpMk id="21" creationId="{B8C128C8-FCEB-63E6-4D5A-B365237AB9B7}"/>
          </ac:cxnSpMkLst>
        </pc:cxnChg>
        <pc:cxnChg chg="add mod">
          <ac:chgData name="Buitendijk, Hans" userId="eca9cd21-6248-4c8b-ae44-6327576d4c54" providerId="ADAL" clId="{3678F5C9-9F4E-4686-8843-081C1E8C6ACB}" dt="2023-12-05T21:45:37.430" v="470" actId="14100"/>
          <ac:cxnSpMkLst>
            <pc:docMk/>
            <pc:sldMk cId="3150387350" sldId="257"/>
            <ac:cxnSpMk id="23" creationId="{66117EBD-E090-B1BF-121B-9D780D5CCCE4}"/>
          </ac:cxnSpMkLst>
        </pc:cxnChg>
        <pc:cxnChg chg="add mod">
          <ac:chgData name="Buitendijk, Hans" userId="eca9cd21-6248-4c8b-ae44-6327576d4c54" providerId="ADAL" clId="{3678F5C9-9F4E-4686-8843-081C1E8C6ACB}" dt="2023-12-05T21:47:45.083" v="491" actId="1037"/>
          <ac:cxnSpMkLst>
            <pc:docMk/>
            <pc:sldMk cId="3150387350" sldId="257"/>
            <ac:cxnSpMk id="25" creationId="{981262FD-3A17-6ACF-6249-F1A535028C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1E3A-A194-4B4C-A441-0D4F75D19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838EF-3B5D-4E93-BC3A-5DC72D224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320E-DCC2-463B-91B4-39024C42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7916-EEC8-44FB-AA42-F426F8F83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D602-D2C5-47AE-BA78-A8A057A8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1AD5-89B5-47A7-B04E-56CB780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F8EC-3BD3-41E7-8663-D7518DEE7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DD5E-CFDC-418E-88D4-78768885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C7A7-47A2-478D-B28D-8F943CCB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E1D6-4853-41E7-8BC3-A32071A0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5E402-BD8A-4640-875E-ECACA00AE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DF32-9DF4-4336-8E14-7C11A78FE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CF000-8F0B-4A1F-A0FD-F2706C97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4DF2-D2BF-49CA-97A2-7AB82D35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8DFF-3AE8-40FA-AE1A-86CE2ED5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52F2-491B-41AD-9481-17F8941F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3AC8-314B-48E6-8FCC-E07EBED5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1F5C-0753-4DB1-AA7C-EB7283A2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24FD-9791-4850-8C83-0834503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714-46C1-47F5-AE04-7ED8D1AB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0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F51E-19EA-4C2C-A20C-1D78356F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226A-FA45-402F-BD78-D326D04D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779A-1465-49CE-A88C-48A7F6FE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F100-CA27-4A53-9916-29087E8D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57CE-68AF-4531-AFED-035747E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8296-2D97-4C76-8F80-FEECE513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4CCA-CA6B-4253-8900-7F3C64EE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EC72-DB9E-4B5C-9B17-44789F575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04519-F91F-4BC6-9E2D-894A4E0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3608-5D52-42AE-A100-ED5ED0F6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5AF66-52CF-4432-83E6-3C36CCA2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1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565E-D5E6-44ED-A0EF-4BAF1B2B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3452-4974-433B-83B3-786DBA0B5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0505D-9DD5-4EC6-B165-8945A98B1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7B3FE-8C82-4B7E-815C-E2A10C34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9B51D-63DF-496B-98D9-96622669D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E1521-8C17-45C8-8634-9B49FBB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A17C0-267C-4DA8-AC57-B38B0AD8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ECF99-9A63-4BDE-BEB1-ABF150C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87B6-FCCC-4F21-9E70-507A1E60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6FB26-4DC6-4205-B935-DEDFFAB22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5145A-2FC2-4E74-BEEF-BEE53690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94F24-84AB-4A45-A9D0-6A410201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6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17739-0D55-4F05-9B02-EF37254F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E2754-5A43-4013-8150-DAADDDA3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060D4-D44B-44AE-BCD0-0E0E9AC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7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8FCA-0AE1-4BAB-8E1C-B0EC96E3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0E8A-6BE2-4E3F-B2EA-D47C441C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F4110-4C86-4CE1-8D91-B17C04D1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EA6C2-1B76-4AE4-BE51-44C5A111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7ACEE-1407-4988-AA9D-C838BF90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FA794-3644-4948-94F3-3B80294C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6941-B08E-4C25-95D0-D95871FB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0F4D6-D07B-4655-96C6-1548740B4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91FE8-C887-4F01-87E5-59AC9B77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88A1-1B76-4961-B189-E07829F5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CABCB-2D81-486E-BE95-CD0FE27B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7E516-D24E-4394-BDED-4F47FEEB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F9841-0F65-43C6-B8DF-308FF10E7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676D-EA91-4DB6-B7B3-78CF78FE3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3D903-24A3-4014-A056-6D68278E0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0300-91F1-43B5-A122-312735973AB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AA3C2-F3CF-4F0F-932E-3DFD01812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DFF74-670A-4953-9945-319285764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9101-4742-4221-B5E2-71869FD5C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5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6D1B8AF-8705-4F52-90F8-649F5BC4F47B}"/>
              </a:ext>
            </a:extLst>
          </p:cNvPr>
          <p:cNvSpPr/>
          <p:nvPr/>
        </p:nvSpPr>
        <p:spPr>
          <a:xfrm>
            <a:off x="1711569" y="492369"/>
            <a:ext cx="9806515" cy="5455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7C50E-EEA3-4A92-B9C5-1BCF1A391D82}"/>
              </a:ext>
            </a:extLst>
          </p:cNvPr>
          <p:cNvSpPr/>
          <p:nvPr/>
        </p:nvSpPr>
        <p:spPr>
          <a:xfrm>
            <a:off x="3750791" y="2159236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6A0BF-DE1B-466A-AF71-B9B4FED4869A}"/>
              </a:ext>
            </a:extLst>
          </p:cNvPr>
          <p:cNvSpPr/>
          <p:nvPr/>
        </p:nvSpPr>
        <p:spPr>
          <a:xfrm>
            <a:off x="4887839" y="3255530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 Equipment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2557D8-A905-429A-AE8F-AA65BE431E42}"/>
              </a:ext>
            </a:extLst>
          </p:cNvPr>
          <p:cNvSpPr/>
          <p:nvPr/>
        </p:nvSpPr>
        <p:spPr>
          <a:xfrm>
            <a:off x="5967070" y="4300700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Test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83CBB70-E188-46DC-9D44-4D1797938F9E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4306257" y="3037485"/>
            <a:ext cx="732756" cy="430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1724FA0-379B-4C77-888F-1341B5996BF4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5439958" y="4137126"/>
            <a:ext cx="681633" cy="3725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1C04F0-3971-44C5-AC7F-34444F2B131B}"/>
              </a:ext>
            </a:extLst>
          </p:cNvPr>
          <p:cNvSpPr txBox="1"/>
          <p:nvPr/>
        </p:nvSpPr>
        <p:spPr>
          <a:xfrm>
            <a:off x="4470278" y="342025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1EF5C-C1BD-409D-9E01-68BD987212B6}"/>
              </a:ext>
            </a:extLst>
          </p:cNvPr>
          <p:cNvSpPr txBox="1"/>
          <p:nvPr/>
        </p:nvSpPr>
        <p:spPr>
          <a:xfrm>
            <a:off x="5581630" y="4457302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5E016-BEF0-4BA5-AC8E-CDBB5EBCD5BE}"/>
              </a:ext>
            </a:extLst>
          </p:cNvPr>
          <p:cNvSpPr/>
          <p:nvPr/>
        </p:nvSpPr>
        <p:spPr>
          <a:xfrm>
            <a:off x="7214029" y="2159236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LOINC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C6CA9-CB08-47C9-8ED9-6728B2BF76AA}"/>
              </a:ext>
            </a:extLst>
          </p:cNvPr>
          <p:cNvSpPr/>
          <p:nvPr/>
        </p:nvSpPr>
        <p:spPr>
          <a:xfrm>
            <a:off x="7214323" y="3255530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</a:t>
            </a:r>
            <a:r>
              <a:rPr lang="en-US"/>
              <a:t>Test Map</a:t>
            </a:r>
            <a:endParaRPr lang="en-US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DC5F793-157E-4FE1-826F-36C209ADD34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736207" y="3070773"/>
            <a:ext cx="369218" cy="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D774348-E5C8-470A-9397-0C9C4CAAF821}"/>
              </a:ext>
            </a:extLst>
          </p:cNvPr>
          <p:cNvCxnSpPr>
            <a:cxnSpLocks/>
            <a:stCxn id="6" idx="3"/>
            <a:endCxn id="14" idx="2"/>
          </p:cNvCxnSpPr>
          <p:nvPr/>
        </p:nvCxnSpPr>
        <p:spPr>
          <a:xfrm flipV="1">
            <a:off x="7380349" y="3982605"/>
            <a:ext cx="540613" cy="681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0776F0-323D-493A-B6A6-2EAD4A564ED4}"/>
              </a:ext>
            </a:extLst>
          </p:cNvPr>
          <p:cNvSpPr txBox="1"/>
          <p:nvPr/>
        </p:nvSpPr>
        <p:spPr>
          <a:xfrm>
            <a:off x="7888841" y="400558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67488-5C5F-45F7-9523-B971139D04CA}"/>
              </a:ext>
            </a:extLst>
          </p:cNvPr>
          <p:cNvSpPr txBox="1"/>
          <p:nvPr/>
        </p:nvSpPr>
        <p:spPr>
          <a:xfrm>
            <a:off x="7920961" y="2997734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F22D9D-3F8D-4341-AAF5-61DB8C35A5D5}"/>
              </a:ext>
            </a:extLst>
          </p:cNvPr>
          <p:cNvSpPr/>
          <p:nvPr/>
        </p:nvSpPr>
        <p:spPr>
          <a:xfrm>
            <a:off x="5581631" y="1108826"/>
            <a:ext cx="1413279" cy="7270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innerShdw blurRad="114300">
              <a:schemeClr val="bg2">
                <a:lumMod val="9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LOINC Publication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8C5B0E-2E84-493C-BCFB-BBD4F3DA0445}"/>
              </a:ext>
            </a:extLst>
          </p:cNvPr>
          <p:cNvCxnSpPr>
            <a:stCxn id="29" idx="1"/>
            <a:endCxn id="4" idx="0"/>
          </p:cNvCxnSpPr>
          <p:nvPr/>
        </p:nvCxnSpPr>
        <p:spPr>
          <a:xfrm rot="10800000" flipV="1">
            <a:off x="4457432" y="1472363"/>
            <a:ext cx="1124200" cy="686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C5DFE8-6157-41FA-948E-1FDD400B8D6D}"/>
              </a:ext>
            </a:extLst>
          </p:cNvPr>
          <p:cNvSpPr txBox="1"/>
          <p:nvPr/>
        </p:nvSpPr>
        <p:spPr>
          <a:xfrm>
            <a:off x="4479668" y="1851191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0793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57D582-59ED-047C-2AEA-D8725B0F7C68}"/>
              </a:ext>
            </a:extLst>
          </p:cNvPr>
          <p:cNvSpPr/>
          <p:nvPr/>
        </p:nvSpPr>
        <p:spPr>
          <a:xfrm>
            <a:off x="1610268" y="3776927"/>
            <a:ext cx="1866181" cy="2390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A2496-5DF8-14AB-631D-FFF078DDCEB7}"/>
              </a:ext>
            </a:extLst>
          </p:cNvPr>
          <p:cNvSpPr/>
          <p:nvPr/>
        </p:nvSpPr>
        <p:spPr>
          <a:xfrm>
            <a:off x="4244196" y="612476"/>
            <a:ext cx="3950899" cy="1164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0F2DE-1F54-BFBB-23EF-22AE89EB394C}"/>
              </a:ext>
            </a:extLst>
          </p:cNvPr>
          <p:cNvSpPr/>
          <p:nvPr/>
        </p:nvSpPr>
        <p:spPr>
          <a:xfrm>
            <a:off x="4433978" y="785004"/>
            <a:ext cx="1492369" cy="78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Test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894178-5710-C2E3-3C2F-8C10B89DC8CB}"/>
              </a:ext>
            </a:extLst>
          </p:cNvPr>
          <p:cNvSpPr/>
          <p:nvPr/>
        </p:nvSpPr>
        <p:spPr>
          <a:xfrm>
            <a:off x="6484192" y="785004"/>
            <a:ext cx="1492369" cy="78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IVD Result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C2AD02-ED48-D60B-21BC-8B310E3FC2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926347" y="1177506"/>
            <a:ext cx="557845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D2ABB7-CA75-2F91-3DA8-FACCE63ED8A8}"/>
              </a:ext>
            </a:extLst>
          </p:cNvPr>
          <p:cNvSpPr txBox="1"/>
          <p:nvPr/>
        </p:nvSpPr>
        <p:spPr>
          <a:xfrm>
            <a:off x="5939010" y="77477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3CE7C-7AC5-A809-E6A1-455CEEA4D715}"/>
              </a:ext>
            </a:extLst>
          </p:cNvPr>
          <p:cNvSpPr/>
          <p:nvPr/>
        </p:nvSpPr>
        <p:spPr>
          <a:xfrm>
            <a:off x="1800050" y="3955207"/>
            <a:ext cx="1492369" cy="78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LOINC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2361F-7CC9-F415-1162-FD3C7D05DD82}"/>
              </a:ext>
            </a:extLst>
          </p:cNvPr>
          <p:cNvSpPr/>
          <p:nvPr/>
        </p:nvSpPr>
        <p:spPr>
          <a:xfrm>
            <a:off x="1800050" y="5142777"/>
            <a:ext cx="1492369" cy="78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SNOMED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B961A-6928-C3EE-1A75-DAE79BA34BCE}"/>
              </a:ext>
            </a:extLst>
          </p:cNvPr>
          <p:cNvSpPr/>
          <p:nvPr/>
        </p:nvSpPr>
        <p:spPr>
          <a:xfrm>
            <a:off x="8997349" y="3776927"/>
            <a:ext cx="1866181" cy="23909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077777-25B3-E463-C6E6-E059AE838367}"/>
              </a:ext>
            </a:extLst>
          </p:cNvPr>
          <p:cNvSpPr/>
          <p:nvPr/>
        </p:nvSpPr>
        <p:spPr>
          <a:xfrm>
            <a:off x="9187131" y="3955207"/>
            <a:ext cx="1492369" cy="7850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 Test Result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1AAE8-4118-0474-5D30-84FE0B306701}"/>
              </a:ext>
            </a:extLst>
          </p:cNvPr>
          <p:cNvSpPr/>
          <p:nvPr/>
        </p:nvSpPr>
        <p:spPr>
          <a:xfrm>
            <a:off x="9187131" y="5142777"/>
            <a:ext cx="1492369" cy="785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 Result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DBC57B-3D7C-7BF0-941E-2D6BAFBD0A9C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543359" y="1777042"/>
            <a:ext cx="3676287" cy="1999885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01F447-E9E1-3488-E344-293B04561F4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219646" y="1777042"/>
            <a:ext cx="3710794" cy="199988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C128C8-FCEB-63E6-4D5A-B365237AB9B7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>
            <a:off x="3292419" y="4347709"/>
            <a:ext cx="5894712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117EBD-E090-B1BF-121B-9D780D5CCCE4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318297" y="4531908"/>
            <a:ext cx="5868834" cy="100337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1262FD-3A17-6ACF-6249-F1A535028CE5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3292419" y="5535279"/>
            <a:ext cx="5894712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9514B5A-EEE3-DDDC-8FB6-DA8CCA495C3E}"/>
              </a:ext>
            </a:extLst>
          </p:cNvPr>
          <p:cNvSpPr/>
          <p:nvPr/>
        </p:nvSpPr>
        <p:spPr>
          <a:xfrm>
            <a:off x="5831453" y="2550907"/>
            <a:ext cx="814837" cy="56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LOINC</a:t>
            </a:r>
          </a:p>
          <a:p>
            <a:pPr algn="ctr"/>
            <a:r>
              <a:rPr lang="en-US" sz="800" dirty="0"/>
              <a:t>(RELMA, Web)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EA26B4-4C6E-A1BB-F55D-4A2F023B56E6}"/>
              </a:ext>
            </a:extLst>
          </p:cNvPr>
          <p:cNvSpPr/>
          <p:nvPr/>
        </p:nvSpPr>
        <p:spPr>
          <a:xfrm>
            <a:off x="4969173" y="2550907"/>
            <a:ext cx="814837" cy="56323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LIVD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98C3CD-7709-35DE-FEF9-10FAFFDDE352}"/>
              </a:ext>
            </a:extLst>
          </p:cNvPr>
          <p:cNvSpPr/>
          <p:nvPr/>
        </p:nvSpPr>
        <p:spPr>
          <a:xfrm>
            <a:off x="6689242" y="2550906"/>
            <a:ext cx="814837" cy="5632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Local LOINC Maps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D1A1A-5899-B662-F3BB-9162316D2639}"/>
              </a:ext>
            </a:extLst>
          </p:cNvPr>
          <p:cNvSpPr txBox="1"/>
          <p:nvPr/>
        </p:nvSpPr>
        <p:spPr>
          <a:xfrm>
            <a:off x="3685356" y="2647857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30BF44-7FCD-352F-48D8-5C061E78362E}"/>
              </a:ext>
            </a:extLst>
          </p:cNvPr>
          <p:cNvSpPr txBox="1"/>
          <p:nvPr/>
        </p:nvSpPr>
        <p:spPr>
          <a:xfrm>
            <a:off x="8254581" y="259231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57C934-216D-21A2-199F-A6CB8D6C244D}"/>
              </a:ext>
            </a:extLst>
          </p:cNvPr>
          <p:cNvSpPr txBox="1"/>
          <p:nvPr/>
        </p:nvSpPr>
        <p:spPr>
          <a:xfrm>
            <a:off x="5972612" y="399043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9A867FF0-CD73-5C4A-7D14-5AF7920B23A3}"/>
              </a:ext>
            </a:extLst>
          </p:cNvPr>
          <p:cNvSpPr/>
          <p:nvPr/>
        </p:nvSpPr>
        <p:spPr>
          <a:xfrm>
            <a:off x="5686963" y="3160507"/>
            <a:ext cx="1065364" cy="563235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Informs Human Mapper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8884B238-EC06-3322-D350-4D00EFC95320}"/>
              </a:ext>
            </a:extLst>
          </p:cNvPr>
          <p:cNvSpPr/>
          <p:nvPr/>
        </p:nvSpPr>
        <p:spPr>
          <a:xfrm>
            <a:off x="5426014" y="3750010"/>
            <a:ext cx="1587261" cy="29650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Creates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679FD-63F5-A6C5-232C-6AF5831AA6C6}"/>
              </a:ext>
            </a:extLst>
          </p:cNvPr>
          <p:cNvSpPr txBox="1"/>
          <p:nvPr/>
        </p:nvSpPr>
        <p:spPr>
          <a:xfrm>
            <a:off x="6944650" y="517033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15038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Buitendijk,Hans</dc:creator>
  <cp:lastModifiedBy>Buitendijk, Hans</cp:lastModifiedBy>
  <cp:revision>3</cp:revision>
  <dcterms:created xsi:type="dcterms:W3CDTF">2019-01-12T17:55:32Z</dcterms:created>
  <dcterms:modified xsi:type="dcterms:W3CDTF">2023-12-05T21:48:13Z</dcterms:modified>
</cp:coreProperties>
</file>