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itendijk,Hans" userId="eca9cd21-6248-4c8b-ae44-6327576d4c54" providerId="ADAL" clId="{3F8C395B-375A-4FB3-AADC-8B9F2DDCDDF3}"/>
    <pc:docChg chg="custSel modSld">
      <pc:chgData name="Buitendijk,Hans" userId="eca9cd21-6248-4c8b-ae44-6327576d4c54" providerId="ADAL" clId="{3F8C395B-375A-4FB3-AADC-8B9F2DDCDDF3}" dt="2020-10-28T15:00:38.158" v="120" actId="14100"/>
      <pc:docMkLst>
        <pc:docMk/>
      </pc:docMkLst>
      <pc:sldChg chg="addSp delSp modSp">
        <pc:chgData name="Buitendijk,Hans" userId="eca9cd21-6248-4c8b-ae44-6327576d4c54" providerId="ADAL" clId="{3F8C395B-375A-4FB3-AADC-8B9F2DDCDDF3}" dt="2020-10-28T15:00:38.158" v="120" actId="14100"/>
        <pc:sldMkLst>
          <pc:docMk/>
          <pc:sldMk cId="3079366851" sldId="256"/>
        </pc:sldMkLst>
        <pc:spChg chg="mod topLvl">
          <ac:chgData name="Buitendijk,Hans" userId="eca9cd21-6248-4c8b-ae44-6327576d4c54" providerId="ADAL" clId="{3F8C395B-375A-4FB3-AADC-8B9F2DDCDDF3}" dt="2020-10-28T14:57:20.394" v="9" actId="165"/>
          <ac:spMkLst>
            <pc:docMk/>
            <pc:sldMk cId="3079366851" sldId="256"/>
            <ac:spMk id="4" creationId="{3FB7C50E-EEA3-4A92-B9C5-1BCF1A391D82}"/>
          </ac:spMkLst>
        </pc:spChg>
        <pc:spChg chg="mod topLvl">
          <ac:chgData name="Buitendijk,Hans" userId="eca9cd21-6248-4c8b-ae44-6327576d4c54" providerId="ADAL" clId="{3F8C395B-375A-4FB3-AADC-8B9F2DDCDDF3}" dt="2020-10-28T14:57:20.394" v="9" actId="165"/>
          <ac:spMkLst>
            <pc:docMk/>
            <pc:sldMk cId="3079366851" sldId="256"/>
            <ac:spMk id="5" creationId="{AEC6A0BF-DE1B-466A-AF71-B9B4FED4869A}"/>
          </ac:spMkLst>
        </pc:spChg>
        <pc:spChg chg="mod topLvl">
          <ac:chgData name="Buitendijk,Hans" userId="eca9cd21-6248-4c8b-ae44-6327576d4c54" providerId="ADAL" clId="{3F8C395B-375A-4FB3-AADC-8B9F2DDCDDF3}" dt="2020-10-28T14:57:20.394" v="9" actId="165"/>
          <ac:spMkLst>
            <pc:docMk/>
            <pc:sldMk cId="3079366851" sldId="256"/>
            <ac:spMk id="6" creationId="{372557D8-A905-429A-AE8F-AA65BE431E42}"/>
          </ac:spMkLst>
        </pc:spChg>
        <pc:spChg chg="mod topLvl">
          <ac:chgData name="Buitendijk,Hans" userId="eca9cd21-6248-4c8b-ae44-6327576d4c54" providerId="ADAL" clId="{3F8C395B-375A-4FB3-AADC-8B9F2DDCDDF3}" dt="2020-10-28T14:57:20.394" v="9" actId="165"/>
          <ac:spMkLst>
            <pc:docMk/>
            <pc:sldMk cId="3079366851" sldId="256"/>
            <ac:spMk id="11" creationId="{D01C04F0-3971-44C5-AC7F-34444F2B131B}"/>
          </ac:spMkLst>
        </pc:spChg>
        <pc:spChg chg="mod topLvl">
          <ac:chgData name="Buitendijk,Hans" userId="eca9cd21-6248-4c8b-ae44-6327576d4c54" providerId="ADAL" clId="{3F8C395B-375A-4FB3-AADC-8B9F2DDCDDF3}" dt="2020-10-28T14:58:10.775" v="42" actId="1035"/>
          <ac:spMkLst>
            <pc:docMk/>
            <pc:sldMk cId="3079366851" sldId="256"/>
            <ac:spMk id="12" creationId="{35B1EF5C-C1BD-409D-9E01-68BD987212B6}"/>
          </ac:spMkLst>
        </pc:spChg>
        <pc:spChg chg="mod topLvl">
          <ac:chgData name="Buitendijk,Hans" userId="eca9cd21-6248-4c8b-ae44-6327576d4c54" providerId="ADAL" clId="{3F8C395B-375A-4FB3-AADC-8B9F2DDCDDF3}" dt="2020-10-28T14:57:20.394" v="9" actId="165"/>
          <ac:spMkLst>
            <pc:docMk/>
            <pc:sldMk cId="3079366851" sldId="256"/>
            <ac:spMk id="13" creationId="{0CD5E016-BEF0-4BA5-AC8E-CDBB5EBCD5BE}"/>
          </ac:spMkLst>
        </pc:spChg>
        <pc:spChg chg="mod topLvl">
          <ac:chgData name="Buitendijk,Hans" userId="eca9cd21-6248-4c8b-ae44-6327576d4c54" providerId="ADAL" clId="{3F8C395B-375A-4FB3-AADC-8B9F2DDCDDF3}" dt="2020-10-28T14:57:20.394" v="9" actId="165"/>
          <ac:spMkLst>
            <pc:docMk/>
            <pc:sldMk cId="3079366851" sldId="256"/>
            <ac:spMk id="14" creationId="{419C6CA9-CB08-47C9-8ED9-6728B2BF76AA}"/>
          </ac:spMkLst>
        </pc:spChg>
        <pc:spChg chg="add del mod">
          <ac:chgData name="Buitendijk,Hans" userId="eca9cd21-6248-4c8b-ae44-6327576d4c54" providerId="ADAL" clId="{3F8C395B-375A-4FB3-AADC-8B9F2DDCDDF3}" dt="2020-10-28T14:56:22.207" v="3" actId="478"/>
          <ac:spMkLst>
            <pc:docMk/>
            <pc:sldMk cId="3079366851" sldId="256"/>
            <ac:spMk id="19" creationId="{7EEB2666-A221-4710-879F-6E76EFFA3738}"/>
          </ac:spMkLst>
        </pc:spChg>
        <pc:spChg chg="add mod">
          <ac:chgData name="Buitendijk,Hans" userId="eca9cd21-6248-4c8b-ae44-6327576d4c54" providerId="ADAL" clId="{3F8C395B-375A-4FB3-AADC-8B9F2DDCDDF3}" dt="2020-10-28T14:57:47.008" v="35" actId="1076"/>
          <ac:spMkLst>
            <pc:docMk/>
            <pc:sldMk cId="3079366851" sldId="256"/>
            <ac:spMk id="21" creationId="{C0F154EF-A1EC-4C74-85C2-1884A0CC2528}"/>
          </ac:spMkLst>
        </pc:spChg>
        <pc:spChg chg="mod topLvl">
          <ac:chgData name="Buitendijk,Hans" userId="eca9cd21-6248-4c8b-ae44-6327576d4c54" providerId="ADAL" clId="{3F8C395B-375A-4FB3-AADC-8B9F2DDCDDF3}" dt="2020-10-28T14:58:21.477" v="49" actId="1035"/>
          <ac:spMkLst>
            <pc:docMk/>
            <pc:sldMk cId="3079366851" sldId="256"/>
            <ac:spMk id="24" creationId="{250776F0-323D-493A-B6A6-2EAD4A564ED4}"/>
          </ac:spMkLst>
        </pc:spChg>
        <pc:spChg chg="mod topLvl">
          <ac:chgData name="Buitendijk,Hans" userId="eca9cd21-6248-4c8b-ae44-6327576d4c54" providerId="ADAL" clId="{3F8C395B-375A-4FB3-AADC-8B9F2DDCDDF3}" dt="2020-10-28T14:58:17.230" v="47" actId="1035"/>
          <ac:spMkLst>
            <pc:docMk/>
            <pc:sldMk cId="3079366851" sldId="256"/>
            <ac:spMk id="25" creationId="{CA667488-5C5F-45F7-9523-B971139D04CA}"/>
          </ac:spMkLst>
        </pc:spChg>
        <pc:spChg chg="add mod">
          <ac:chgData name="Buitendijk,Hans" userId="eca9cd21-6248-4c8b-ae44-6327576d4c54" providerId="ADAL" clId="{3F8C395B-375A-4FB3-AADC-8B9F2DDCDDF3}" dt="2020-10-28T14:58:30.039" v="51" actId="1076"/>
          <ac:spMkLst>
            <pc:docMk/>
            <pc:sldMk cId="3079366851" sldId="256"/>
            <ac:spMk id="26" creationId="{175858F2-08B5-4943-A863-8D004FCD55AC}"/>
          </ac:spMkLst>
        </pc:spChg>
        <pc:spChg chg="mod">
          <ac:chgData name="Buitendijk,Hans" userId="eca9cd21-6248-4c8b-ae44-6327576d4c54" providerId="ADAL" clId="{3F8C395B-375A-4FB3-AADC-8B9F2DDCDDF3}" dt="2020-10-28T15:00:38.158" v="120" actId="14100"/>
          <ac:spMkLst>
            <pc:docMk/>
            <pc:sldMk cId="3079366851" sldId="256"/>
            <ac:spMk id="27" creationId="{26D1B8AF-8705-4F52-90F8-649F5BC4F47B}"/>
          </ac:spMkLst>
        </pc:spChg>
        <pc:spChg chg="add mod">
          <ac:chgData name="Buitendijk,Hans" userId="eca9cd21-6248-4c8b-ae44-6327576d4c54" providerId="ADAL" clId="{3F8C395B-375A-4FB3-AADC-8B9F2DDCDDF3}" dt="2020-10-28T15:00:10.213" v="101" actId="1036"/>
          <ac:spMkLst>
            <pc:docMk/>
            <pc:sldMk cId="3079366851" sldId="256"/>
            <ac:spMk id="28" creationId="{AD7B9563-5422-4758-B830-9AE6F5579DB8}"/>
          </ac:spMkLst>
        </pc:spChg>
        <pc:spChg chg="mod topLvl">
          <ac:chgData name="Buitendijk,Hans" userId="eca9cd21-6248-4c8b-ae44-6327576d4c54" providerId="ADAL" clId="{3F8C395B-375A-4FB3-AADC-8B9F2DDCDDF3}" dt="2020-10-28T14:57:20.394" v="9" actId="165"/>
          <ac:spMkLst>
            <pc:docMk/>
            <pc:sldMk cId="3079366851" sldId="256"/>
            <ac:spMk id="29" creationId="{BDF22D9D-3F8D-4341-AAF5-61DB8C35A5D5}"/>
          </ac:spMkLst>
        </pc:spChg>
        <pc:spChg chg="add mod">
          <ac:chgData name="Buitendijk,Hans" userId="eca9cd21-6248-4c8b-ae44-6327576d4c54" providerId="ADAL" clId="{3F8C395B-375A-4FB3-AADC-8B9F2DDCDDF3}" dt="2020-10-28T14:59:05.854" v="87" actId="6549"/>
          <ac:spMkLst>
            <pc:docMk/>
            <pc:sldMk cId="3079366851" sldId="256"/>
            <ac:spMk id="30" creationId="{74FF42F0-AEB4-41D6-8290-422BEAB98F53}"/>
          </ac:spMkLst>
        </pc:spChg>
        <pc:spChg chg="mod topLvl">
          <ac:chgData name="Buitendijk,Hans" userId="eca9cd21-6248-4c8b-ae44-6327576d4c54" providerId="ADAL" clId="{3F8C395B-375A-4FB3-AADC-8B9F2DDCDDF3}" dt="2020-10-28T14:57:20.394" v="9" actId="165"/>
          <ac:spMkLst>
            <pc:docMk/>
            <pc:sldMk cId="3079366851" sldId="256"/>
            <ac:spMk id="32" creationId="{77C5DFE8-6157-41FA-948E-1FDD400B8D6D}"/>
          </ac:spMkLst>
        </pc:spChg>
        <pc:spChg chg="add mod">
          <ac:chgData name="Buitendijk,Hans" userId="eca9cd21-6248-4c8b-ae44-6327576d4c54" providerId="ADAL" clId="{3F8C395B-375A-4FB3-AADC-8B9F2DDCDDF3}" dt="2020-10-28T14:59:30.072" v="92" actId="6549"/>
          <ac:spMkLst>
            <pc:docMk/>
            <pc:sldMk cId="3079366851" sldId="256"/>
            <ac:spMk id="33" creationId="{F18A289E-7EF0-457B-B2C9-E06BF3B79569}"/>
          </ac:spMkLst>
        </pc:spChg>
        <pc:spChg chg="add mod">
          <ac:chgData name="Buitendijk,Hans" userId="eca9cd21-6248-4c8b-ae44-6327576d4c54" providerId="ADAL" clId="{3F8C395B-375A-4FB3-AADC-8B9F2DDCDDF3}" dt="2020-10-28T15:00:02.995" v="97" actId="1076"/>
          <ac:spMkLst>
            <pc:docMk/>
            <pc:sldMk cId="3079366851" sldId="256"/>
            <ac:spMk id="35" creationId="{AD9C4577-33F1-45C9-B6E7-6DBCF99C6492}"/>
          </ac:spMkLst>
        </pc:spChg>
        <pc:spChg chg="add mod">
          <ac:chgData name="Buitendijk,Hans" userId="eca9cd21-6248-4c8b-ae44-6327576d4c54" providerId="ADAL" clId="{3F8C395B-375A-4FB3-AADC-8B9F2DDCDDF3}" dt="2020-10-28T15:00:30.427" v="119" actId="1038"/>
          <ac:spMkLst>
            <pc:docMk/>
            <pc:sldMk cId="3079366851" sldId="256"/>
            <ac:spMk id="38" creationId="{7717F8F3-139D-4CDC-B031-65BD5884C0AC}"/>
          </ac:spMkLst>
        </pc:spChg>
        <pc:grpChg chg="add del mod">
          <ac:chgData name="Buitendijk,Hans" userId="eca9cd21-6248-4c8b-ae44-6327576d4c54" providerId="ADAL" clId="{3F8C395B-375A-4FB3-AADC-8B9F2DDCDDF3}" dt="2020-10-28T14:57:20.394" v="9" actId="165"/>
          <ac:grpSpMkLst>
            <pc:docMk/>
            <pc:sldMk cId="3079366851" sldId="256"/>
            <ac:grpSpMk id="2" creationId="{ED6C5389-D9AC-4E8E-A43D-D08EE01A026E}"/>
          </ac:grpSpMkLst>
        </pc:grpChg>
        <pc:cxnChg chg="add del mod">
          <ac:chgData name="Buitendijk,Hans" userId="eca9cd21-6248-4c8b-ae44-6327576d4c54" providerId="ADAL" clId="{3F8C395B-375A-4FB3-AADC-8B9F2DDCDDF3}" dt="2020-10-28T14:57:58.554" v="38" actId="478"/>
          <ac:cxnSpMkLst>
            <pc:docMk/>
            <pc:sldMk cId="3079366851" sldId="256"/>
            <ac:cxnSpMk id="7" creationId="{2E364E48-99FF-4E5B-9538-778E5087027E}"/>
          </ac:cxnSpMkLst>
        </pc:cxnChg>
        <pc:cxnChg chg="mod topLvl">
          <ac:chgData name="Buitendijk,Hans" userId="eca9cd21-6248-4c8b-ae44-6327576d4c54" providerId="ADAL" clId="{3F8C395B-375A-4FB3-AADC-8B9F2DDCDDF3}" dt="2020-10-28T14:57:20.394" v="9" actId="165"/>
          <ac:cxnSpMkLst>
            <pc:docMk/>
            <pc:sldMk cId="3079366851" sldId="256"/>
            <ac:cxnSpMk id="8" creationId="{083CBB70-E188-46DC-9D44-4D1797938F9E}"/>
          </ac:cxnSpMkLst>
        </pc:cxnChg>
        <pc:cxnChg chg="mod topLvl">
          <ac:chgData name="Buitendijk,Hans" userId="eca9cd21-6248-4c8b-ae44-6327576d4c54" providerId="ADAL" clId="{3F8C395B-375A-4FB3-AADC-8B9F2DDCDDF3}" dt="2020-10-28T14:57:20.394" v="9" actId="165"/>
          <ac:cxnSpMkLst>
            <pc:docMk/>
            <pc:sldMk cId="3079366851" sldId="256"/>
            <ac:cxnSpMk id="10" creationId="{D1724FA0-379B-4C77-888F-1341B5996BF4}"/>
          </ac:cxnSpMkLst>
        </pc:cxnChg>
        <pc:cxnChg chg="add mod">
          <ac:chgData name="Buitendijk,Hans" userId="eca9cd21-6248-4c8b-ae44-6327576d4c54" providerId="ADAL" clId="{3F8C395B-375A-4FB3-AADC-8B9F2DDCDDF3}" dt="2020-10-28T14:58:03.026" v="39" actId="11529"/>
          <ac:cxnSpMkLst>
            <pc:docMk/>
            <pc:sldMk cId="3079366851" sldId="256"/>
            <ac:cxnSpMk id="15" creationId="{3716F91C-B554-443B-8A9F-11577308B392}"/>
          </ac:cxnSpMkLst>
        </pc:cxnChg>
        <pc:cxnChg chg="mod topLvl">
          <ac:chgData name="Buitendijk,Hans" userId="eca9cd21-6248-4c8b-ae44-6327576d4c54" providerId="ADAL" clId="{3F8C395B-375A-4FB3-AADC-8B9F2DDCDDF3}" dt="2020-10-28T14:57:20.394" v="9" actId="165"/>
          <ac:cxnSpMkLst>
            <pc:docMk/>
            <pc:sldMk cId="3079366851" sldId="256"/>
            <ac:cxnSpMk id="16" creationId="{DDC5F793-157E-4FE1-826F-36C209ADD34E}"/>
          </ac:cxnSpMkLst>
        </pc:cxnChg>
        <pc:cxnChg chg="add mod">
          <ac:chgData name="Buitendijk,Hans" userId="eca9cd21-6248-4c8b-ae44-6327576d4c54" providerId="ADAL" clId="{3F8C395B-375A-4FB3-AADC-8B9F2DDCDDF3}" dt="2020-10-28T14:59:16.104" v="88" actId="11529"/>
          <ac:cxnSpMkLst>
            <pc:docMk/>
            <pc:sldMk cId="3079366851" sldId="256"/>
            <ac:cxnSpMk id="18" creationId="{FB7EBEC4-05F1-4783-A03B-2AFB4855A9DC}"/>
          </ac:cxnSpMkLst>
        </pc:cxnChg>
        <pc:cxnChg chg="mod topLvl">
          <ac:chgData name="Buitendijk,Hans" userId="eca9cd21-6248-4c8b-ae44-6327576d4c54" providerId="ADAL" clId="{3F8C395B-375A-4FB3-AADC-8B9F2DDCDDF3}" dt="2020-10-28T14:57:20.394" v="9" actId="165"/>
          <ac:cxnSpMkLst>
            <pc:docMk/>
            <pc:sldMk cId="3079366851" sldId="256"/>
            <ac:cxnSpMk id="20" creationId="{5D774348-E5C8-470A-9397-0C9C4CAAF821}"/>
          </ac:cxnSpMkLst>
        </pc:cxnChg>
        <pc:cxnChg chg="add mod">
          <ac:chgData name="Buitendijk,Hans" userId="eca9cd21-6248-4c8b-ae44-6327576d4c54" providerId="ADAL" clId="{3F8C395B-375A-4FB3-AADC-8B9F2DDCDDF3}" dt="2020-10-28T14:59:45.231" v="95" actId="14100"/>
          <ac:cxnSpMkLst>
            <pc:docMk/>
            <pc:sldMk cId="3079366851" sldId="256"/>
            <ac:cxnSpMk id="23" creationId="{220590BE-7B20-4DBD-8D1C-92B1F3E07D31}"/>
          </ac:cxnSpMkLst>
        </pc:cxnChg>
        <pc:cxnChg chg="mod topLvl">
          <ac:chgData name="Buitendijk,Hans" userId="eca9cd21-6248-4c8b-ae44-6327576d4c54" providerId="ADAL" clId="{3F8C395B-375A-4FB3-AADC-8B9F2DDCDDF3}" dt="2020-10-28T14:57:20.394" v="9" actId="165"/>
          <ac:cxnSpMkLst>
            <pc:docMk/>
            <pc:sldMk cId="3079366851" sldId="256"/>
            <ac:cxnSpMk id="31" creationId="{D58C5B0E-2E84-493C-BCFB-BBD4F3DA0445}"/>
          </ac:cxnSpMkLst>
        </pc:cxnChg>
        <pc:cxnChg chg="add mod">
          <ac:chgData name="Buitendijk,Hans" userId="eca9cd21-6248-4c8b-ae44-6327576d4c54" providerId="ADAL" clId="{3F8C395B-375A-4FB3-AADC-8B9F2DDCDDF3}" dt="2020-10-28T15:00:10.213" v="101" actId="1036"/>
          <ac:cxnSpMkLst>
            <pc:docMk/>
            <pc:sldMk cId="3079366851" sldId="256"/>
            <ac:cxnSpMk id="37" creationId="{6864E173-CFB2-4BCA-A878-979D692A9C1F}"/>
          </ac:cxnSpMkLst>
        </pc:cxnChg>
      </pc:sldChg>
    </pc:docChg>
  </pc:docChgLst>
  <pc:docChgLst>
    <pc:chgData name="Buitendijk,Hans" userId="eca9cd21-6248-4c8b-ae44-6327576d4c54" providerId="ADAL" clId="{3D28B458-30DD-4B7A-8A14-51ED34BC4BA9}"/>
    <pc:docChg chg="modSld">
      <pc:chgData name="Buitendijk,Hans" userId="eca9cd21-6248-4c8b-ae44-6327576d4c54" providerId="ADAL" clId="{3D28B458-30DD-4B7A-8A14-51ED34BC4BA9}" dt="2019-02-08T18:36:44.615" v="72" actId="6549"/>
      <pc:docMkLst>
        <pc:docMk/>
      </pc:docMkLst>
      <pc:sldChg chg="addSp delSp modSp">
        <pc:chgData name="Buitendijk,Hans" userId="eca9cd21-6248-4c8b-ae44-6327576d4c54" providerId="ADAL" clId="{3D28B458-30DD-4B7A-8A14-51ED34BC4BA9}" dt="2019-02-08T18:36:44.615" v="72" actId="6549"/>
        <pc:sldMkLst>
          <pc:docMk/>
          <pc:sldMk cId="3079366851" sldId="256"/>
        </pc:sldMkLst>
        <pc:spChg chg="mod topLvl">
          <ac:chgData name="Buitendijk,Hans" userId="eca9cd21-6248-4c8b-ae44-6327576d4c54" providerId="ADAL" clId="{3D28B458-30DD-4B7A-8A14-51ED34BC4BA9}" dt="2019-01-25T20:08:06.628" v="47" actId="20577"/>
          <ac:spMkLst>
            <pc:docMk/>
            <pc:sldMk cId="3079366851" sldId="256"/>
            <ac:spMk id="4" creationId="{3FB7C50E-EEA3-4A92-B9C5-1BCF1A391D82}"/>
          </ac:spMkLst>
        </pc:spChg>
        <pc:spChg chg="mod topLvl">
          <ac:chgData name="Buitendijk,Hans" userId="eca9cd21-6248-4c8b-ae44-6327576d4c54" providerId="ADAL" clId="{3D28B458-30DD-4B7A-8A14-51ED34BC4BA9}" dt="2019-01-12T20:29:20.088" v="25" actId="1036"/>
          <ac:spMkLst>
            <pc:docMk/>
            <pc:sldMk cId="3079366851" sldId="256"/>
            <ac:spMk id="5" creationId="{AEC6A0BF-DE1B-466A-AF71-B9B4FED4869A}"/>
          </ac:spMkLst>
        </pc:spChg>
        <pc:spChg chg="mod topLvl">
          <ac:chgData name="Buitendijk,Hans" userId="eca9cd21-6248-4c8b-ae44-6327576d4c54" providerId="ADAL" clId="{3D28B458-30DD-4B7A-8A14-51ED34BC4BA9}" dt="2019-01-12T20:29:20.088" v="25" actId="1036"/>
          <ac:spMkLst>
            <pc:docMk/>
            <pc:sldMk cId="3079366851" sldId="256"/>
            <ac:spMk id="6" creationId="{372557D8-A905-429A-AE8F-AA65BE431E42}"/>
          </ac:spMkLst>
        </pc:spChg>
        <pc:spChg chg="mod topLvl">
          <ac:chgData name="Buitendijk,Hans" userId="eca9cd21-6248-4c8b-ae44-6327576d4c54" providerId="ADAL" clId="{3D28B458-30DD-4B7A-8A14-51ED34BC4BA9}" dt="2019-02-08T18:36:29.842" v="57" actId="6549"/>
          <ac:spMkLst>
            <pc:docMk/>
            <pc:sldMk cId="3079366851" sldId="256"/>
            <ac:spMk id="11" creationId="{D01C04F0-3971-44C5-AC7F-34444F2B131B}"/>
          </ac:spMkLst>
        </pc:spChg>
        <pc:spChg chg="mod topLvl">
          <ac:chgData name="Buitendijk,Hans" userId="eca9cd21-6248-4c8b-ae44-6327576d4c54" providerId="ADAL" clId="{3D28B458-30DD-4B7A-8A14-51ED34BC4BA9}" dt="2019-02-08T18:36:44.615" v="72" actId="6549"/>
          <ac:spMkLst>
            <pc:docMk/>
            <pc:sldMk cId="3079366851" sldId="256"/>
            <ac:spMk id="12" creationId="{35B1EF5C-C1BD-409D-9E01-68BD987212B6}"/>
          </ac:spMkLst>
        </pc:spChg>
        <pc:spChg chg="mod topLvl">
          <ac:chgData name="Buitendijk,Hans" userId="eca9cd21-6248-4c8b-ae44-6327576d4c54" providerId="ADAL" clId="{3D28B458-30DD-4B7A-8A14-51ED34BC4BA9}" dt="2019-01-12T20:29:20.088" v="25" actId="1036"/>
          <ac:spMkLst>
            <pc:docMk/>
            <pc:sldMk cId="3079366851" sldId="256"/>
            <ac:spMk id="13" creationId="{0CD5E016-BEF0-4BA5-AC8E-CDBB5EBCD5BE}"/>
          </ac:spMkLst>
        </pc:spChg>
        <pc:spChg chg="mod topLvl">
          <ac:chgData name="Buitendijk,Hans" userId="eca9cd21-6248-4c8b-ae44-6327576d4c54" providerId="ADAL" clId="{3D28B458-30DD-4B7A-8A14-51ED34BC4BA9}" dt="2019-01-12T20:29:20.088" v="25" actId="1036"/>
          <ac:spMkLst>
            <pc:docMk/>
            <pc:sldMk cId="3079366851" sldId="256"/>
            <ac:spMk id="14" creationId="{419C6CA9-CB08-47C9-8ED9-6728B2BF76AA}"/>
          </ac:spMkLst>
        </pc:spChg>
        <pc:spChg chg="mod topLvl">
          <ac:chgData name="Buitendijk,Hans" userId="eca9cd21-6248-4c8b-ae44-6327576d4c54" providerId="ADAL" clId="{3D28B458-30DD-4B7A-8A14-51ED34BC4BA9}" dt="2019-02-08T18:36:39.819" v="67" actId="6549"/>
          <ac:spMkLst>
            <pc:docMk/>
            <pc:sldMk cId="3079366851" sldId="256"/>
            <ac:spMk id="24" creationId="{250776F0-323D-493A-B6A6-2EAD4A564ED4}"/>
          </ac:spMkLst>
        </pc:spChg>
        <pc:spChg chg="mod topLvl">
          <ac:chgData name="Buitendijk,Hans" userId="eca9cd21-6248-4c8b-ae44-6327576d4c54" providerId="ADAL" clId="{3D28B458-30DD-4B7A-8A14-51ED34BC4BA9}" dt="2019-02-08T18:36:35.958" v="62" actId="6549"/>
          <ac:spMkLst>
            <pc:docMk/>
            <pc:sldMk cId="3079366851" sldId="256"/>
            <ac:spMk id="25" creationId="{CA667488-5C5F-45F7-9523-B971139D04CA}"/>
          </ac:spMkLst>
        </pc:spChg>
        <pc:spChg chg="mod topLvl">
          <ac:chgData name="Buitendijk,Hans" userId="eca9cd21-6248-4c8b-ae44-6327576d4c54" providerId="ADAL" clId="{3D28B458-30DD-4B7A-8A14-51ED34BC4BA9}" dt="2019-01-12T20:29:13.224" v="3" actId="14100"/>
          <ac:spMkLst>
            <pc:docMk/>
            <pc:sldMk cId="3079366851" sldId="256"/>
            <ac:spMk id="27" creationId="{26D1B8AF-8705-4F52-90F8-649F5BC4F47B}"/>
          </ac:spMkLst>
        </pc:spChg>
        <pc:spChg chg="add mod">
          <ac:chgData name="Buitendijk,Hans" userId="eca9cd21-6248-4c8b-ae44-6327576d4c54" providerId="ADAL" clId="{3D28B458-30DD-4B7A-8A14-51ED34BC4BA9}" dt="2019-01-12T20:29:25.237" v="26" actId="1076"/>
          <ac:spMkLst>
            <pc:docMk/>
            <pc:sldMk cId="3079366851" sldId="256"/>
            <ac:spMk id="29" creationId="{BDF22D9D-3F8D-4341-AAF5-61DB8C35A5D5}"/>
          </ac:spMkLst>
        </pc:spChg>
        <pc:spChg chg="add mod">
          <ac:chgData name="Buitendijk,Hans" userId="eca9cd21-6248-4c8b-ae44-6327576d4c54" providerId="ADAL" clId="{3D28B458-30DD-4B7A-8A14-51ED34BC4BA9}" dt="2019-02-08T18:36:25.553" v="52" actId="6549"/>
          <ac:spMkLst>
            <pc:docMk/>
            <pc:sldMk cId="3079366851" sldId="256"/>
            <ac:spMk id="32" creationId="{77C5DFE8-6157-41FA-948E-1FDD400B8D6D}"/>
          </ac:spMkLst>
        </pc:spChg>
        <pc:grpChg chg="del">
          <ac:chgData name="Buitendijk,Hans" userId="eca9cd21-6248-4c8b-ae44-6327576d4c54" providerId="ADAL" clId="{3D28B458-30DD-4B7A-8A14-51ED34BC4BA9}" dt="2019-01-12T20:28:59.878" v="0" actId="165"/>
          <ac:grpSpMkLst>
            <pc:docMk/>
            <pc:sldMk cId="3079366851" sldId="256"/>
            <ac:grpSpMk id="28" creationId="{62C8D75F-6955-4213-89F4-BB98CF2CF484}"/>
          </ac:grpSpMkLst>
        </pc:grpChg>
        <pc:cxnChg chg="mod topLvl">
          <ac:chgData name="Buitendijk,Hans" userId="eca9cd21-6248-4c8b-ae44-6327576d4c54" providerId="ADAL" clId="{3D28B458-30DD-4B7A-8A14-51ED34BC4BA9}" dt="2019-01-12T20:29:20.088" v="25" actId="1036"/>
          <ac:cxnSpMkLst>
            <pc:docMk/>
            <pc:sldMk cId="3079366851" sldId="256"/>
            <ac:cxnSpMk id="8" creationId="{083CBB70-E188-46DC-9D44-4D1797938F9E}"/>
          </ac:cxnSpMkLst>
        </pc:cxnChg>
        <pc:cxnChg chg="mod topLvl">
          <ac:chgData name="Buitendijk,Hans" userId="eca9cd21-6248-4c8b-ae44-6327576d4c54" providerId="ADAL" clId="{3D28B458-30DD-4B7A-8A14-51ED34BC4BA9}" dt="2019-01-12T20:29:20.088" v="25" actId="1036"/>
          <ac:cxnSpMkLst>
            <pc:docMk/>
            <pc:sldMk cId="3079366851" sldId="256"/>
            <ac:cxnSpMk id="10" creationId="{D1724FA0-379B-4C77-888F-1341B5996BF4}"/>
          </ac:cxnSpMkLst>
        </pc:cxnChg>
        <pc:cxnChg chg="mod topLvl">
          <ac:chgData name="Buitendijk,Hans" userId="eca9cd21-6248-4c8b-ae44-6327576d4c54" providerId="ADAL" clId="{3D28B458-30DD-4B7A-8A14-51ED34BC4BA9}" dt="2019-01-12T20:29:20.088" v="25" actId="1036"/>
          <ac:cxnSpMkLst>
            <pc:docMk/>
            <pc:sldMk cId="3079366851" sldId="256"/>
            <ac:cxnSpMk id="16" creationId="{DDC5F793-157E-4FE1-826F-36C209ADD34E}"/>
          </ac:cxnSpMkLst>
        </pc:cxnChg>
        <pc:cxnChg chg="mod topLvl">
          <ac:chgData name="Buitendijk,Hans" userId="eca9cd21-6248-4c8b-ae44-6327576d4c54" providerId="ADAL" clId="{3D28B458-30DD-4B7A-8A14-51ED34BC4BA9}" dt="2019-01-12T20:29:20.088" v="25" actId="1036"/>
          <ac:cxnSpMkLst>
            <pc:docMk/>
            <pc:sldMk cId="3079366851" sldId="256"/>
            <ac:cxnSpMk id="20" creationId="{5D774348-E5C8-470A-9397-0C9C4CAAF821}"/>
          </ac:cxnSpMkLst>
        </pc:cxnChg>
        <pc:cxnChg chg="add mod">
          <ac:chgData name="Buitendijk,Hans" userId="eca9cd21-6248-4c8b-ae44-6327576d4c54" providerId="ADAL" clId="{3D28B458-30DD-4B7A-8A14-51ED34BC4BA9}" dt="2019-01-12T20:29:34.877" v="27" actId="11529"/>
          <ac:cxnSpMkLst>
            <pc:docMk/>
            <pc:sldMk cId="3079366851" sldId="256"/>
            <ac:cxnSpMk id="31" creationId="{D58C5B0E-2E84-493C-BCFB-BBD4F3DA0445}"/>
          </ac:cxnSpMkLst>
        </pc:cxnChg>
      </pc:sldChg>
    </pc:docChg>
  </pc:docChgLst>
  <pc:docChgLst>
    <pc:chgData name="Hans Buitendijk" userId="085c9e46-c569-4d27-bd4f-5334270fcfdb" providerId="ADAL" clId="{EDA408F8-681A-461F-ADE2-94C6C8FCA9A8}"/>
    <pc:docChg chg="mod modSld modMainMaster">
      <pc:chgData name="Hans Buitendijk" userId="085c9e46-c569-4d27-bd4f-5334270fcfdb" providerId="ADAL" clId="{EDA408F8-681A-461F-ADE2-94C6C8FCA9A8}" dt="2024-11-15T19:41:53.440" v="24" actId="33475"/>
      <pc:docMkLst>
        <pc:docMk/>
      </pc:docMkLst>
      <pc:sldChg chg="modSp mod">
        <pc:chgData name="Hans Buitendijk" userId="085c9e46-c569-4d27-bd4f-5334270fcfdb" providerId="ADAL" clId="{EDA408F8-681A-461F-ADE2-94C6C8FCA9A8}" dt="2024-11-15T19:39:29.299" v="23" actId="1036"/>
        <pc:sldMkLst>
          <pc:docMk/>
          <pc:sldMk cId="3079366851" sldId="256"/>
        </pc:sldMkLst>
        <pc:spChg chg="mod">
          <ac:chgData name="Hans Buitendijk" userId="085c9e46-c569-4d27-bd4f-5334270fcfdb" providerId="ADAL" clId="{EDA408F8-681A-461F-ADE2-94C6C8FCA9A8}" dt="2024-11-15T19:38:50.415" v="5" actId="20577"/>
          <ac:spMkLst>
            <pc:docMk/>
            <pc:sldMk cId="3079366851" sldId="256"/>
            <ac:spMk id="21" creationId="{C0F154EF-A1EC-4C74-85C2-1884A0CC2528}"/>
          </ac:spMkLst>
        </pc:spChg>
        <pc:spChg chg="mod">
          <ac:chgData name="Hans Buitendijk" userId="085c9e46-c569-4d27-bd4f-5334270fcfdb" providerId="ADAL" clId="{EDA408F8-681A-461F-ADE2-94C6C8FCA9A8}" dt="2024-11-15T19:39:07.180" v="18" actId="1035"/>
          <ac:spMkLst>
            <pc:docMk/>
            <pc:sldMk cId="3079366851" sldId="256"/>
            <ac:spMk id="30" creationId="{74FF42F0-AEB4-41D6-8290-422BEAB98F53}"/>
          </ac:spMkLst>
        </pc:spChg>
        <pc:spChg chg="mod">
          <ac:chgData name="Hans Buitendijk" userId="085c9e46-c569-4d27-bd4f-5334270fcfdb" providerId="ADAL" clId="{EDA408F8-681A-461F-ADE2-94C6C8FCA9A8}" dt="2024-11-15T19:39:29.299" v="23" actId="1036"/>
          <ac:spMkLst>
            <pc:docMk/>
            <pc:sldMk cId="3079366851" sldId="256"/>
            <ac:spMk id="33" creationId="{F18A289E-7EF0-457B-B2C9-E06BF3B79569}"/>
          </ac:spMkLst>
        </pc:spChg>
        <pc:spChg chg="mod">
          <ac:chgData name="Hans Buitendijk" userId="085c9e46-c569-4d27-bd4f-5334270fcfdb" providerId="ADAL" clId="{EDA408F8-681A-461F-ADE2-94C6C8FCA9A8}" dt="2024-11-15T19:39:13.077" v="20" actId="1035"/>
          <ac:spMkLst>
            <pc:docMk/>
            <pc:sldMk cId="3079366851" sldId="256"/>
            <ac:spMk id="35" creationId="{AD9C4577-33F1-45C9-B6E7-6DBCF99C6492}"/>
          </ac:spMkLst>
        </pc:spChg>
        <pc:cxnChg chg="mod">
          <ac:chgData name="Hans Buitendijk" userId="085c9e46-c569-4d27-bd4f-5334270fcfdb" providerId="ADAL" clId="{EDA408F8-681A-461F-ADE2-94C6C8FCA9A8}" dt="2024-11-15T19:39:07.180" v="18" actId="1035"/>
          <ac:cxnSpMkLst>
            <pc:docMk/>
            <pc:sldMk cId="3079366851" sldId="256"/>
            <ac:cxnSpMk id="18" creationId="{FB7EBEC4-05F1-4783-A03B-2AFB4855A9DC}"/>
          </ac:cxnSpMkLst>
        </pc:cxnChg>
        <pc:cxnChg chg="mod">
          <ac:chgData name="Hans Buitendijk" userId="085c9e46-c569-4d27-bd4f-5334270fcfdb" providerId="ADAL" clId="{EDA408F8-681A-461F-ADE2-94C6C8FCA9A8}" dt="2024-11-15T19:39:07.180" v="18" actId="1035"/>
          <ac:cxnSpMkLst>
            <pc:docMk/>
            <pc:sldMk cId="3079366851" sldId="256"/>
            <ac:cxnSpMk id="23" creationId="{220590BE-7B20-4DBD-8D1C-92B1F3E07D31}"/>
          </ac:cxnSpMkLst>
        </pc:cxnChg>
        <pc:cxnChg chg="mod">
          <ac:chgData name="Hans Buitendijk" userId="085c9e46-c569-4d27-bd4f-5334270fcfdb" providerId="ADAL" clId="{EDA408F8-681A-461F-ADE2-94C6C8FCA9A8}" dt="2024-11-15T19:39:07.180" v="18" actId="1035"/>
          <ac:cxnSpMkLst>
            <pc:docMk/>
            <pc:sldMk cId="3079366851" sldId="256"/>
            <ac:cxnSpMk id="37" creationId="{6864E173-CFB2-4BCA-A878-979D692A9C1F}"/>
          </ac:cxnSpMkLst>
        </pc:cxnChg>
      </pc:sldChg>
      <pc:sldMasterChg chg="delSp mod">
        <pc:chgData name="Hans Buitendijk" userId="085c9e46-c569-4d27-bd4f-5334270fcfdb" providerId="ADAL" clId="{EDA408F8-681A-461F-ADE2-94C6C8FCA9A8}" dt="2024-11-15T19:41:53.440" v="24" actId="33475"/>
        <pc:sldMasterMkLst>
          <pc:docMk/>
          <pc:sldMasterMk cId="840855269" sldId="2147483648"/>
        </pc:sldMasterMkLst>
        <pc:spChg chg="del">
          <ac:chgData name="Hans Buitendijk" userId="085c9e46-c569-4d27-bd4f-5334270fcfdb" providerId="ADAL" clId="{EDA408F8-681A-461F-ADE2-94C6C8FCA9A8}" dt="2024-11-15T19:41:53.440" v="24" actId="33475"/>
          <ac:spMkLst>
            <pc:docMk/>
            <pc:sldMasterMk cId="840855269" sldId="2147483648"/>
            <ac:spMk id="9" creationId="{5D6738DE-F9CE-DA76-BE95-FBADF7E0734D}"/>
          </ac:spMkLst>
        </pc:spChg>
        <pc:spChg chg="del">
          <ac:chgData name="Hans Buitendijk" userId="085c9e46-c569-4d27-bd4f-5334270fcfdb" providerId="ADAL" clId="{EDA408F8-681A-461F-ADE2-94C6C8FCA9A8}" dt="2024-11-15T19:41:53.440" v="24" actId="33475"/>
          <ac:spMkLst>
            <pc:docMk/>
            <pc:sldMasterMk cId="840855269" sldId="2147483648"/>
            <ac:spMk id="10" creationId="{851A19B0-5D91-C8D5-1C10-980BE8DA4A73}"/>
          </ac:spMkLst>
        </pc:spChg>
      </pc:sldMasterChg>
    </pc:docChg>
  </pc:docChgLst>
  <pc:docChgLst>
    <pc:chgData name="Buitendijk,Hans" userId="eca9cd21-6248-4c8b-ae44-6327576d4c54" providerId="ADAL" clId="{BC8B963B-0ED0-4E52-A100-94DD7B547842}"/>
    <pc:docChg chg="modSld">
      <pc:chgData name="Buitendijk,Hans" userId="eca9cd21-6248-4c8b-ae44-6327576d4c54" providerId="ADAL" clId="{BC8B963B-0ED0-4E52-A100-94DD7B547842}" dt="2020-11-18T16:18:42.081" v="19" actId="20577"/>
      <pc:docMkLst>
        <pc:docMk/>
      </pc:docMkLst>
      <pc:sldChg chg="modSp">
        <pc:chgData name="Buitendijk,Hans" userId="eca9cd21-6248-4c8b-ae44-6327576d4c54" providerId="ADAL" clId="{BC8B963B-0ED0-4E52-A100-94DD7B547842}" dt="2020-11-18T16:18:42.081" v="19" actId="20577"/>
        <pc:sldMkLst>
          <pc:docMk/>
          <pc:sldMk cId="3079366851" sldId="256"/>
        </pc:sldMkLst>
        <pc:spChg chg="mod">
          <ac:chgData name="Buitendijk,Hans" userId="eca9cd21-6248-4c8b-ae44-6327576d4c54" providerId="ADAL" clId="{BC8B963B-0ED0-4E52-A100-94DD7B547842}" dt="2020-11-18T16:18:38.696" v="14" actId="20577"/>
          <ac:spMkLst>
            <pc:docMk/>
            <pc:sldMk cId="3079366851" sldId="256"/>
            <ac:spMk id="6" creationId="{372557D8-A905-429A-AE8F-AA65BE431E42}"/>
          </ac:spMkLst>
        </pc:spChg>
        <pc:spChg chg="mod">
          <ac:chgData name="Buitendijk,Hans" userId="eca9cd21-6248-4c8b-ae44-6327576d4c54" providerId="ADAL" clId="{BC8B963B-0ED0-4E52-A100-94DD7B547842}" dt="2020-11-18T16:18:42.081" v="19" actId="20577"/>
          <ac:spMkLst>
            <pc:docMk/>
            <pc:sldMk cId="3079366851" sldId="256"/>
            <ac:spMk id="14" creationId="{419C6CA9-CB08-47C9-8ED9-6728B2BF76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1E3A-A194-4B4C-A441-0D4F75D19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838EF-3B5D-4E93-BC3A-5DC72D224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E320E-DCC2-463B-91B4-39024C42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7916-EEC8-44FB-AA42-F426F8F8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DD602-D2C5-47AE-BA78-A8A057A8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4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1AD5-89B5-47A7-B04E-56CB7807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2F8EC-3BD3-41E7-8663-D7518DEE7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DD5E-CFDC-418E-88D4-78768885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C7A7-47A2-478D-B28D-8F943CCB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6E1D6-4853-41E7-8BC3-A32071A0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4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5E402-BD8A-4640-875E-ECACA00AE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0DF32-9DF4-4336-8E14-7C11A78FE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CF000-8F0B-4A1F-A0FD-F2706C97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4DF2-D2BF-49CA-97A2-7AB82D35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8DFF-3AE8-40FA-AE1A-86CE2ED5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52F2-491B-41AD-9481-17F8941F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3AC8-314B-48E6-8FCC-E07EBED59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1F5C-0753-4DB1-AA7C-EB7283A2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24FD-9791-4850-8C83-0834503E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6714-46C1-47F5-AE04-7ED8D1AB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F51E-19EA-4C2C-A20C-1D78356F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226A-FA45-402F-BD78-D326D04D6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779A-1465-49CE-A88C-48A7F6FE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F100-CA27-4A53-9916-29087E8D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57CE-68AF-4531-AFED-035747EC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8296-2D97-4C76-8F80-FEECE513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4CCA-CA6B-4253-8900-7F3C64EEA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EEC72-DB9E-4B5C-9B17-44789F575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04519-F91F-4BC6-9E2D-894A4E08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13608-5D52-42AE-A100-ED5ED0F6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5AF66-52CF-4432-83E6-3C36CCA2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1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565E-D5E6-44ED-A0EF-4BAF1B2B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A3452-4974-433B-83B3-786DBA0B5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0505D-9DD5-4EC6-B165-8945A98B1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7B3FE-8C82-4B7E-815C-E2A10C347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9B51D-63DF-496B-98D9-96622669D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E1521-8C17-45C8-8634-9B49FBB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A17C0-267C-4DA8-AC57-B38B0AD8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ECF99-9A63-4BDE-BEB1-ABF150C0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6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87B6-FCCC-4F21-9E70-507A1E60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6FB26-4DC6-4205-B935-DEDFFAB2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5145A-2FC2-4E74-BEEF-BEE53690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94F24-84AB-4A45-A9D0-6A410201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6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17739-0D55-4F05-9B02-EF37254F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E2754-5A43-4013-8150-DAADDDA3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060D4-D44B-44AE-BCD0-0E0E9AC4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7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8FCA-0AE1-4BAB-8E1C-B0EC96E3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0E8A-6BE2-4E3F-B2EA-D47C441C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F4110-4C86-4CE1-8D91-B17C04D1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EA6C2-1B76-4AE4-BE51-44C5A111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7ACEE-1407-4988-AA9D-C838BF90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FA794-3644-4948-94F3-3B80294C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6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6941-B08E-4C25-95D0-D95871FB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0F4D6-D07B-4655-96C6-1548740B4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91FE8-C887-4F01-87E5-59AC9B77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188A1-1B76-4961-B189-E07829F5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CABCB-2D81-486E-BE95-CD0FE27B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7E516-D24E-4394-BDED-4F47FEEB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3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F9841-0F65-43C6-B8DF-308FF10E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676D-EA91-4DB6-B7B3-78CF78FE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3D903-24A3-4014-A056-6D68278E0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D0300-91F1-43B5-A122-312735973AB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AA3C2-F3CF-4F0F-932E-3DFD01812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DFF74-670A-4953-9945-319285764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5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6D1B8AF-8705-4F52-90F8-649F5BC4F47B}"/>
              </a:ext>
            </a:extLst>
          </p:cNvPr>
          <p:cNvSpPr/>
          <p:nvPr/>
        </p:nvSpPr>
        <p:spPr>
          <a:xfrm>
            <a:off x="1711569" y="492369"/>
            <a:ext cx="9806515" cy="5455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7C50E-EEA3-4A92-B9C5-1BCF1A391D82}"/>
              </a:ext>
            </a:extLst>
          </p:cNvPr>
          <p:cNvSpPr/>
          <p:nvPr/>
        </p:nvSpPr>
        <p:spPr>
          <a:xfrm>
            <a:off x="2396444" y="1753795"/>
            <a:ext cx="1413279" cy="727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6A0BF-DE1B-466A-AF71-B9B4FED4869A}"/>
              </a:ext>
            </a:extLst>
          </p:cNvPr>
          <p:cNvSpPr/>
          <p:nvPr/>
        </p:nvSpPr>
        <p:spPr>
          <a:xfrm>
            <a:off x="3533492" y="2850089"/>
            <a:ext cx="1413279" cy="727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Equipment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2557D8-A905-429A-AE8F-AA65BE431E42}"/>
              </a:ext>
            </a:extLst>
          </p:cNvPr>
          <p:cNvSpPr/>
          <p:nvPr/>
        </p:nvSpPr>
        <p:spPr>
          <a:xfrm>
            <a:off x="4612723" y="3895259"/>
            <a:ext cx="1413279" cy="727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IVD Test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83CBB70-E188-46DC-9D44-4D1797938F9E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2951910" y="2632044"/>
            <a:ext cx="732756" cy="430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1724FA0-379B-4C77-888F-1341B5996BF4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4085611" y="3731685"/>
            <a:ext cx="681633" cy="372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1C04F0-3971-44C5-AC7F-34444F2B131B}"/>
              </a:ext>
            </a:extLst>
          </p:cNvPr>
          <p:cNvSpPr txBox="1"/>
          <p:nvPr/>
        </p:nvSpPr>
        <p:spPr>
          <a:xfrm>
            <a:off x="3115931" y="301481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1..*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1EF5C-C1BD-409D-9E01-68BD987212B6}"/>
              </a:ext>
            </a:extLst>
          </p:cNvPr>
          <p:cNvSpPr txBox="1"/>
          <p:nvPr/>
        </p:nvSpPr>
        <p:spPr>
          <a:xfrm>
            <a:off x="4227283" y="4051861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1..*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D5E016-BEF0-4BA5-AC8E-CDBB5EBCD5BE}"/>
              </a:ext>
            </a:extLst>
          </p:cNvPr>
          <p:cNvSpPr/>
          <p:nvPr/>
        </p:nvSpPr>
        <p:spPr>
          <a:xfrm>
            <a:off x="5859682" y="1753795"/>
            <a:ext cx="1413279" cy="727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LOINC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C6CA9-CB08-47C9-8ED9-6728B2BF76AA}"/>
              </a:ext>
            </a:extLst>
          </p:cNvPr>
          <p:cNvSpPr/>
          <p:nvPr/>
        </p:nvSpPr>
        <p:spPr>
          <a:xfrm>
            <a:off x="5859976" y="2850089"/>
            <a:ext cx="1413279" cy="727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IVD </a:t>
            </a:r>
            <a:r>
              <a:rPr lang="en-US"/>
              <a:t>Test Map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DC5F793-157E-4FE1-826F-36C209ADD34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6381860" y="2665332"/>
            <a:ext cx="369218" cy="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D774348-E5C8-470A-9397-0C9C4CAAF821}"/>
              </a:ext>
            </a:extLst>
          </p:cNvPr>
          <p:cNvCxnSpPr>
            <a:stCxn id="6" idx="3"/>
            <a:endCxn id="14" idx="2"/>
          </p:cNvCxnSpPr>
          <p:nvPr/>
        </p:nvCxnSpPr>
        <p:spPr>
          <a:xfrm flipV="1">
            <a:off x="6026002" y="3577164"/>
            <a:ext cx="540613" cy="681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0776F0-323D-493A-B6A6-2EAD4A564ED4}"/>
              </a:ext>
            </a:extLst>
          </p:cNvPr>
          <p:cNvSpPr txBox="1"/>
          <p:nvPr/>
        </p:nvSpPr>
        <p:spPr>
          <a:xfrm>
            <a:off x="6534494" y="360014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0..*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667488-5C5F-45F7-9523-B971139D04CA}"/>
              </a:ext>
            </a:extLst>
          </p:cNvPr>
          <p:cNvSpPr txBox="1"/>
          <p:nvPr/>
        </p:nvSpPr>
        <p:spPr>
          <a:xfrm>
            <a:off x="6566614" y="259229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0..*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F22D9D-3F8D-4341-AAF5-61DB8C35A5D5}"/>
              </a:ext>
            </a:extLst>
          </p:cNvPr>
          <p:cNvSpPr/>
          <p:nvPr/>
        </p:nvSpPr>
        <p:spPr>
          <a:xfrm>
            <a:off x="4227284" y="703385"/>
            <a:ext cx="1413279" cy="727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IVD LOINC Publication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58C5B0E-2E84-493C-BCFB-BBD4F3DA0445}"/>
              </a:ext>
            </a:extLst>
          </p:cNvPr>
          <p:cNvCxnSpPr>
            <a:stCxn id="29" idx="1"/>
            <a:endCxn id="4" idx="0"/>
          </p:cNvCxnSpPr>
          <p:nvPr/>
        </p:nvCxnSpPr>
        <p:spPr>
          <a:xfrm rot="10800000" flipV="1">
            <a:off x="3103085" y="1066922"/>
            <a:ext cx="1124200" cy="686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C5DFE8-6157-41FA-948E-1FDD400B8D6D}"/>
              </a:ext>
            </a:extLst>
          </p:cNvPr>
          <p:cNvSpPr txBox="1"/>
          <p:nvPr/>
        </p:nvSpPr>
        <p:spPr>
          <a:xfrm>
            <a:off x="3125321" y="144575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1..*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F154EF-A1EC-4C74-85C2-1884A0CC2528}"/>
              </a:ext>
            </a:extLst>
          </p:cNvPr>
          <p:cNvSpPr/>
          <p:nvPr/>
        </p:nvSpPr>
        <p:spPr>
          <a:xfrm>
            <a:off x="5859682" y="4954544"/>
            <a:ext cx="1413279" cy="727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IVD Coded Result Value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716F91C-B554-443B-8A9F-11577308B392}"/>
              </a:ext>
            </a:extLst>
          </p:cNvPr>
          <p:cNvCxnSpPr>
            <a:stCxn id="6" idx="2"/>
            <a:endCxn id="21" idx="1"/>
          </p:cNvCxnSpPr>
          <p:nvPr/>
        </p:nvCxnSpPr>
        <p:spPr>
          <a:xfrm rot="16200000" flipH="1">
            <a:off x="5241648" y="4700048"/>
            <a:ext cx="695748" cy="540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5858F2-08B5-4943-A863-8D004FCD55AC}"/>
              </a:ext>
            </a:extLst>
          </p:cNvPr>
          <p:cNvSpPr txBox="1"/>
          <p:nvPr/>
        </p:nvSpPr>
        <p:spPr>
          <a:xfrm>
            <a:off x="5380971" y="508435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0..*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7B9563-5422-4758-B830-9AE6F5579DB8}"/>
              </a:ext>
            </a:extLst>
          </p:cNvPr>
          <p:cNvSpPr/>
          <p:nvPr/>
        </p:nvSpPr>
        <p:spPr>
          <a:xfrm>
            <a:off x="9468346" y="1747916"/>
            <a:ext cx="1413279" cy="727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SNOMED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FF42F0-AEB4-41D6-8290-422BEAB98F53}"/>
              </a:ext>
            </a:extLst>
          </p:cNvPr>
          <p:cNvSpPr/>
          <p:nvPr/>
        </p:nvSpPr>
        <p:spPr>
          <a:xfrm>
            <a:off x="7774064" y="2787492"/>
            <a:ext cx="1413279" cy="8490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IVD Coded Result Value Map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7EBEC4-05F1-4783-A03B-2AFB4855A9DC}"/>
              </a:ext>
            </a:extLst>
          </p:cNvPr>
          <p:cNvCxnSpPr>
            <a:cxnSpLocks/>
            <a:stCxn id="21" idx="3"/>
            <a:endCxn id="30" idx="2"/>
          </p:cNvCxnSpPr>
          <p:nvPr/>
        </p:nvCxnSpPr>
        <p:spPr>
          <a:xfrm flipV="1">
            <a:off x="7272961" y="3636581"/>
            <a:ext cx="1207743" cy="1681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8A289E-7EF0-457B-B2C9-E06BF3B79569}"/>
              </a:ext>
            </a:extLst>
          </p:cNvPr>
          <p:cNvSpPr txBox="1"/>
          <p:nvPr/>
        </p:nvSpPr>
        <p:spPr>
          <a:xfrm>
            <a:off x="8468001" y="3621208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0..1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20590BE-7B20-4DBD-8D1C-92B1F3E07D31}"/>
              </a:ext>
            </a:extLst>
          </p:cNvPr>
          <p:cNvCxnSpPr>
            <a:cxnSpLocks/>
            <a:stCxn id="13" idx="3"/>
            <a:endCxn id="30" idx="0"/>
          </p:cNvCxnSpPr>
          <p:nvPr/>
        </p:nvCxnSpPr>
        <p:spPr>
          <a:xfrm>
            <a:off x="7272961" y="2117333"/>
            <a:ext cx="1207743" cy="670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9C4577-33F1-45C9-B6E7-6DBCF99C6492}"/>
              </a:ext>
            </a:extLst>
          </p:cNvPr>
          <p:cNvSpPr txBox="1"/>
          <p:nvPr/>
        </p:nvSpPr>
        <p:spPr>
          <a:xfrm>
            <a:off x="8469603" y="253599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0..*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864E173-CFB2-4BCA-A878-979D692A9C1F}"/>
              </a:ext>
            </a:extLst>
          </p:cNvPr>
          <p:cNvCxnSpPr>
            <a:cxnSpLocks/>
            <a:stCxn id="28" idx="1"/>
            <a:endCxn id="30" idx="0"/>
          </p:cNvCxnSpPr>
          <p:nvPr/>
        </p:nvCxnSpPr>
        <p:spPr>
          <a:xfrm rot="10800000" flipV="1">
            <a:off x="8480704" y="2111454"/>
            <a:ext cx="987642" cy="676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17F8F3-139D-4CDC-B031-65BD5884C0AC}"/>
              </a:ext>
            </a:extLst>
          </p:cNvPr>
          <p:cNvSpPr txBox="1"/>
          <p:nvPr/>
        </p:nvSpPr>
        <p:spPr>
          <a:xfrm>
            <a:off x="8269328" y="1897054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07936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Buitendijk,Hans</dc:creator>
  <cp:lastModifiedBy>Hans Buitendijk</cp:lastModifiedBy>
  <cp:revision>2</cp:revision>
  <dcterms:created xsi:type="dcterms:W3CDTF">2019-01-12T17:55:32Z</dcterms:created>
  <dcterms:modified xsi:type="dcterms:W3CDTF">2024-11-15T19:45:00Z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Confidential - Oracle Restricted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Confidential - Oracle Restricted</vt:lpwstr>
  </property>
  <property fmtid="{D5CDD505-2E9C-101B-9397-08002B2CF9AE}" pid="6" name="MSIP_Label_3c76ce46-357f-46de-88d6-77b9bbb83c46_Enabled">
    <vt:lpwstr>true</vt:lpwstr>
  </property>
  <property fmtid="{D5CDD505-2E9C-101B-9397-08002B2CF9AE}" pid="7" name="MSIP_Label_3c76ce46-357f-46de-88d6-77b9bbb83c46_SetDate">
    <vt:lpwstr>2024-11-15T19:41:53Z</vt:lpwstr>
  </property>
  <property fmtid="{D5CDD505-2E9C-101B-9397-08002B2CF9AE}" pid="8" name="MSIP_Label_3c76ce46-357f-46de-88d6-77b9bbb83c46_Method">
    <vt:lpwstr>Privileged</vt:lpwstr>
  </property>
  <property fmtid="{D5CDD505-2E9C-101B-9397-08002B2CF9AE}" pid="9" name="MSIP_Label_3c76ce46-357f-46de-88d6-77b9bbb83c46_Name">
    <vt:lpwstr>Public</vt:lpwstr>
  </property>
  <property fmtid="{D5CDD505-2E9C-101B-9397-08002B2CF9AE}" pid="10" name="MSIP_Label_3c76ce46-357f-46de-88d6-77b9bbb83c46_SiteId">
    <vt:lpwstr>4e2c6054-71cb-48f1-bd6c-3a9705aca71b</vt:lpwstr>
  </property>
  <property fmtid="{D5CDD505-2E9C-101B-9397-08002B2CF9AE}" pid="11" name="MSIP_Label_3c76ce46-357f-46de-88d6-77b9bbb83c46_ActionId">
    <vt:lpwstr>fe8f49f7-cec8-4b7b-87da-bc03c9349933</vt:lpwstr>
  </property>
  <property fmtid="{D5CDD505-2E9C-101B-9397-08002B2CF9AE}" pid="12" name="MSIP_Label_3c76ce46-357f-46de-88d6-77b9bbb83c46_ContentBits">
    <vt:lpwstr>0</vt:lpwstr>
  </property>
</Properties>
</file>