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75596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59623"/>
            <a:ext cx="5669756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796016"/>
            <a:ext cx="5669756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40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00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82055"/>
            <a:ext cx="1630055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82055"/>
            <a:ext cx="4795669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2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22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52495"/>
            <a:ext cx="6520220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288357"/>
            <a:ext cx="6520220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63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10277"/>
            <a:ext cx="3212862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10277"/>
            <a:ext cx="3212862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9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82056"/>
            <a:ext cx="6520220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38246"/>
            <a:ext cx="319809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249058"/>
            <a:ext cx="3198097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38246"/>
            <a:ext cx="321384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249058"/>
            <a:ext cx="3213847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9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7965"/>
            <a:ext cx="243819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492341"/>
            <a:ext cx="3827085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25843"/>
            <a:ext cx="243819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6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7965"/>
            <a:ext cx="243819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492341"/>
            <a:ext cx="3827085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25843"/>
            <a:ext cx="243819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42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82056"/>
            <a:ext cx="652022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10277"/>
            <a:ext cx="652022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169347"/>
            <a:ext cx="1700927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6122-674A-4A65-A21B-33F6F155720A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169347"/>
            <a:ext cx="255139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169347"/>
            <a:ext cx="1700927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8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408FE1ED-7B75-E0B9-87B0-CBC863315A42}"/>
              </a:ext>
            </a:extLst>
          </p:cNvPr>
          <p:cNvGrpSpPr/>
          <p:nvPr/>
        </p:nvGrpSpPr>
        <p:grpSpPr>
          <a:xfrm>
            <a:off x="-30264" y="-43094"/>
            <a:ext cx="7692626" cy="3468948"/>
            <a:chOff x="3467303" y="2385608"/>
            <a:chExt cx="5128957" cy="2312874"/>
          </a:xfrm>
        </p:grpSpPr>
        <p:pic>
          <p:nvPicPr>
            <p:cNvPr id="1065" name="Graphic 1064" descr="List outline">
              <a:extLst>
                <a:ext uri="{FF2B5EF4-FFF2-40B4-BE49-F238E27FC236}">
                  <a16:creationId xmlns:a16="http://schemas.microsoft.com/office/drawing/2014/main" id="{488B5E6B-C0D4-7319-8766-035E36D88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7216" y="2971474"/>
              <a:ext cx="491762" cy="491762"/>
            </a:xfrm>
            <a:prstGeom prst="rect">
              <a:avLst/>
            </a:prstGeom>
          </p:spPr>
        </p:pic>
        <p:pic>
          <p:nvPicPr>
            <p:cNvPr id="1066" name="Graphic 1065" descr="Document outline">
              <a:extLst>
                <a:ext uri="{FF2B5EF4-FFF2-40B4-BE49-F238E27FC236}">
                  <a16:creationId xmlns:a16="http://schemas.microsoft.com/office/drawing/2014/main" id="{1BDB9294-5F46-965B-3185-906C48E63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6525" y="2971474"/>
              <a:ext cx="491762" cy="491762"/>
            </a:xfrm>
            <a:prstGeom prst="rect">
              <a:avLst/>
            </a:prstGeom>
          </p:spPr>
        </p:pic>
        <p:pic>
          <p:nvPicPr>
            <p:cNvPr id="1067" name="Graphic 1066" descr="Questions outline">
              <a:extLst>
                <a:ext uri="{FF2B5EF4-FFF2-40B4-BE49-F238E27FC236}">
                  <a16:creationId xmlns:a16="http://schemas.microsoft.com/office/drawing/2014/main" id="{16E4F22F-3DBC-480C-075F-19BFD89E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16526" y="3699649"/>
              <a:ext cx="491761" cy="491761"/>
            </a:xfrm>
            <a:prstGeom prst="rect">
              <a:avLst/>
            </a:prstGeom>
          </p:spPr>
        </p:pic>
        <p:pic>
          <p:nvPicPr>
            <p:cNvPr id="1068" name="Graphic 1067" descr="Scales of justice outline">
              <a:extLst>
                <a:ext uri="{FF2B5EF4-FFF2-40B4-BE49-F238E27FC236}">
                  <a16:creationId xmlns:a16="http://schemas.microsoft.com/office/drawing/2014/main" id="{D96BA6D5-EC8E-2781-FEB1-D6194611D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09750" y="2534426"/>
              <a:ext cx="491762" cy="491762"/>
            </a:xfrm>
            <a:prstGeom prst="rect">
              <a:avLst/>
            </a:prstGeom>
          </p:spPr>
        </p:pic>
        <p:pic>
          <p:nvPicPr>
            <p:cNvPr id="1069" name="Graphic 1068" descr="Stopwatch 25% outline">
              <a:extLst>
                <a:ext uri="{FF2B5EF4-FFF2-40B4-BE49-F238E27FC236}">
                  <a16:creationId xmlns:a16="http://schemas.microsoft.com/office/drawing/2014/main" id="{7F97C595-2D0B-872F-5BCE-266B4FBB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09750" y="4093021"/>
              <a:ext cx="491761" cy="491761"/>
            </a:xfrm>
            <a:prstGeom prst="rect">
              <a:avLst/>
            </a:prstGeom>
          </p:spPr>
        </p:pic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CC3BF144-CE4D-413C-3E43-24C382C6725C}"/>
                </a:ext>
              </a:extLst>
            </p:cNvPr>
            <p:cNvGrpSpPr/>
            <p:nvPr/>
          </p:nvGrpSpPr>
          <p:grpSpPr>
            <a:xfrm>
              <a:off x="6509422" y="3740630"/>
              <a:ext cx="307351" cy="409801"/>
              <a:chOff x="6188205" y="3126837"/>
              <a:chExt cx="307351" cy="409801"/>
            </a:xfrm>
          </p:grpSpPr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1F66E27E-1A58-CC30-F65A-487E6465ADC2}"/>
                  </a:ext>
                </a:extLst>
              </p:cNvPr>
              <p:cNvSpPr/>
              <p:nvPr/>
            </p:nvSpPr>
            <p:spPr>
              <a:xfrm>
                <a:off x="6188205" y="3126837"/>
                <a:ext cx="307351" cy="409801"/>
              </a:xfrm>
              <a:custGeom>
                <a:avLst/>
                <a:gdLst>
                  <a:gd name="connsiteX0" fmla="*/ 0 w 307351"/>
                  <a:gd name="connsiteY0" fmla="*/ 409802 h 409801"/>
                  <a:gd name="connsiteX1" fmla="*/ 307351 w 307351"/>
                  <a:gd name="connsiteY1" fmla="*/ 409802 h 409801"/>
                  <a:gd name="connsiteX2" fmla="*/ 307351 w 307351"/>
                  <a:gd name="connsiteY2" fmla="*/ 0 h 409801"/>
                  <a:gd name="connsiteX3" fmla="*/ 0 w 307351"/>
                  <a:gd name="connsiteY3" fmla="*/ 0 h 409801"/>
                  <a:gd name="connsiteX4" fmla="*/ 10245 w 307351"/>
                  <a:gd name="connsiteY4" fmla="*/ 10245 h 409801"/>
                  <a:gd name="connsiteX5" fmla="*/ 297106 w 307351"/>
                  <a:gd name="connsiteY5" fmla="*/ 10245 h 409801"/>
                  <a:gd name="connsiteX6" fmla="*/ 297106 w 307351"/>
                  <a:gd name="connsiteY6" fmla="*/ 399557 h 409801"/>
                  <a:gd name="connsiteX7" fmla="*/ 10245 w 307351"/>
                  <a:gd name="connsiteY7" fmla="*/ 399557 h 409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351" h="409801">
                    <a:moveTo>
                      <a:pt x="0" y="409802"/>
                    </a:moveTo>
                    <a:lnTo>
                      <a:pt x="307351" y="409802"/>
                    </a:lnTo>
                    <a:lnTo>
                      <a:pt x="307351" y="0"/>
                    </a:lnTo>
                    <a:lnTo>
                      <a:pt x="0" y="0"/>
                    </a:lnTo>
                    <a:close/>
                    <a:moveTo>
                      <a:pt x="10245" y="10245"/>
                    </a:moveTo>
                    <a:lnTo>
                      <a:pt x="297106" y="10245"/>
                    </a:lnTo>
                    <a:lnTo>
                      <a:pt x="297106" y="399557"/>
                    </a:lnTo>
                    <a:lnTo>
                      <a:pt x="10245" y="399557"/>
                    </a:lnTo>
                    <a:close/>
                  </a:path>
                </a:pathLst>
              </a:custGeom>
              <a:solidFill>
                <a:srgbClr val="000000"/>
              </a:solidFill>
              <a:ln w="506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137146" tIns="68574" rIns="137146" bIns="6857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2698"/>
              </a:p>
            </p:txBody>
          </p:sp>
          <p:pic>
            <p:nvPicPr>
              <p:cNvPr id="1085" name="Picture 4" descr="Image result for rx image svg free">
                <a:extLst>
                  <a:ext uri="{FF2B5EF4-FFF2-40B4-BE49-F238E27FC236}">
                    <a16:creationId xmlns:a16="http://schemas.microsoft.com/office/drawing/2014/main" id="{5762CA92-6D54-7549-A001-B1713B598F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744" y="3189864"/>
                <a:ext cx="86404" cy="103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5D5A2108-0838-432C-AB68-3343D38BF3A7}"/>
                </a:ext>
              </a:extLst>
            </p:cNvPr>
            <p:cNvSpPr txBox="1"/>
            <p:nvPr/>
          </p:nvSpPr>
          <p:spPr>
            <a:xfrm>
              <a:off x="4596809" y="2385608"/>
              <a:ext cx="2717639" cy="21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tx2"/>
                  </a:solidFill>
                </a:rPr>
                <a:t>Assessment</a:t>
              </a:r>
              <a:r>
                <a:rPr lang="en-CA" sz="1500" dirty="0"/>
                <a:t>:</a:t>
              </a:r>
              <a:r>
                <a:rPr lang="en-CA" sz="1198" dirty="0"/>
                <a:t> Is patient getting sufficient physical activity?</a:t>
              </a:r>
              <a:endParaRPr lang="en-CA" sz="1500" b="1" dirty="0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05D4E8BE-D5B3-66E8-01BE-C130E5E259FA}"/>
                </a:ext>
              </a:extLst>
            </p:cNvPr>
            <p:cNvSpPr txBox="1"/>
            <p:nvPr/>
          </p:nvSpPr>
          <p:spPr>
            <a:xfrm>
              <a:off x="6816771" y="3032689"/>
              <a:ext cx="1779489" cy="3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1"/>
                  </a:solidFill>
                </a:rPr>
                <a:t>Plans &amp; Goals</a:t>
              </a:r>
              <a:r>
                <a:rPr lang="en-CA" sz="1500" dirty="0"/>
                <a:t>:</a:t>
              </a:r>
              <a:r>
                <a:rPr lang="en-CA" sz="1198" dirty="0"/>
                <a:t> What steps need to be taken?  How? Targets?  By when?</a:t>
              </a:r>
              <a:endParaRPr lang="en-CA" sz="1500" b="1" dirty="0"/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E2AFA293-DD71-205A-50E7-FBE7E551185B}"/>
                </a:ext>
              </a:extLst>
            </p:cNvPr>
            <p:cNvSpPr txBox="1"/>
            <p:nvPr/>
          </p:nvSpPr>
          <p:spPr>
            <a:xfrm>
              <a:off x="6816772" y="3760862"/>
              <a:ext cx="1668380" cy="3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4"/>
                  </a:solidFill>
                </a:rPr>
                <a:t>Prescription &amp; Referral</a:t>
              </a:r>
              <a:r>
                <a:rPr lang="en-CA" sz="1500" dirty="0"/>
                <a:t>:</a:t>
              </a:r>
              <a:r>
                <a:rPr lang="en-CA" sz="1198" dirty="0"/>
                <a:t> Who can help and how?</a:t>
              </a:r>
              <a:endParaRPr lang="en-CA" sz="1500" b="1" dirty="0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13D1613E-C54C-B855-A7D8-FBE2E875882C}"/>
                </a:ext>
              </a:extLst>
            </p:cNvPr>
            <p:cNvSpPr txBox="1"/>
            <p:nvPr/>
          </p:nvSpPr>
          <p:spPr>
            <a:xfrm>
              <a:off x="3467303" y="3032689"/>
              <a:ext cx="1668380" cy="3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3"/>
                  </a:solidFill>
                </a:rPr>
                <a:t>Reporting</a:t>
              </a:r>
              <a:r>
                <a:rPr lang="en-CA" sz="1500" dirty="0"/>
                <a:t>:</a:t>
              </a:r>
              <a:r>
                <a:rPr lang="en-CA" sz="1198" dirty="0"/>
                <a:t> What was done? Any issues? What should happen next?</a:t>
              </a:r>
              <a:endParaRPr lang="en-CA" sz="1500" b="1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D77AE52-CEA6-815B-0853-CBC15CDFCBED}"/>
                </a:ext>
              </a:extLst>
            </p:cNvPr>
            <p:cNvSpPr txBox="1"/>
            <p:nvPr/>
          </p:nvSpPr>
          <p:spPr>
            <a:xfrm>
              <a:off x="3467303" y="3760862"/>
              <a:ext cx="1668380" cy="3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6"/>
                  </a:solidFill>
                </a:rPr>
                <a:t>Engagement</a:t>
              </a:r>
              <a:r>
                <a:rPr lang="en-CA" sz="1500" dirty="0"/>
                <a:t>:</a:t>
              </a:r>
              <a:r>
                <a:rPr lang="en-CA" sz="1198" dirty="0"/>
                <a:t> Videos, reading, satisfaction surveys, etc.</a:t>
              </a:r>
              <a:endParaRPr lang="en-CA" sz="1500" b="1" dirty="0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4319DA2-A68C-2AB0-9B4A-D63ACD4FFF20}"/>
                </a:ext>
              </a:extLst>
            </p:cNvPr>
            <p:cNvSpPr txBox="1"/>
            <p:nvPr/>
          </p:nvSpPr>
          <p:spPr>
            <a:xfrm>
              <a:off x="4807718" y="4483016"/>
              <a:ext cx="2295824" cy="21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5"/>
                  </a:solidFill>
                </a:rPr>
                <a:t>Monitoring</a:t>
              </a:r>
              <a:r>
                <a:rPr lang="en-CA" sz="1500" dirty="0"/>
                <a:t>:</a:t>
              </a:r>
              <a:r>
                <a:rPr lang="en-CA" sz="1198" dirty="0"/>
                <a:t> Exercise logs, heart rate, steps, etc.</a:t>
              </a:r>
              <a:endParaRPr lang="en-CA" sz="1500" b="1" dirty="0"/>
            </a:p>
          </p:txBody>
        </p:sp>
        <p:sp>
          <p:nvSpPr>
            <p:cNvPr id="1077" name="Arrow: Right 1076">
              <a:extLst>
                <a:ext uri="{FF2B5EF4-FFF2-40B4-BE49-F238E27FC236}">
                  <a16:creationId xmlns:a16="http://schemas.microsoft.com/office/drawing/2014/main" id="{20A1CDEB-ADB0-56E4-4E06-E6D18FAC762F}"/>
                </a:ext>
              </a:extLst>
            </p:cNvPr>
            <p:cNvSpPr/>
            <p:nvPr/>
          </p:nvSpPr>
          <p:spPr>
            <a:xfrm rot="1877887">
              <a:off x="6202424" y="2918344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78" name="Arrow: Right 1077">
              <a:extLst>
                <a:ext uri="{FF2B5EF4-FFF2-40B4-BE49-F238E27FC236}">
                  <a16:creationId xmlns:a16="http://schemas.microsoft.com/office/drawing/2014/main" id="{9198BBCB-5A56-48D2-A345-94D196FA9D68}"/>
                </a:ext>
              </a:extLst>
            </p:cNvPr>
            <p:cNvSpPr/>
            <p:nvPr/>
          </p:nvSpPr>
          <p:spPr>
            <a:xfrm rot="5400000">
              <a:off x="6533912" y="3527773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79" name="Arrow: Right 1078">
              <a:extLst>
                <a:ext uri="{FF2B5EF4-FFF2-40B4-BE49-F238E27FC236}">
                  <a16:creationId xmlns:a16="http://schemas.microsoft.com/office/drawing/2014/main" id="{3EC0074E-647A-0E55-0BDA-ADC194944468}"/>
                </a:ext>
              </a:extLst>
            </p:cNvPr>
            <p:cNvSpPr/>
            <p:nvPr/>
          </p:nvSpPr>
          <p:spPr>
            <a:xfrm rot="16200000">
              <a:off x="5133220" y="3527774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80" name="Arrow: Right 1079">
              <a:extLst>
                <a:ext uri="{FF2B5EF4-FFF2-40B4-BE49-F238E27FC236}">
                  <a16:creationId xmlns:a16="http://schemas.microsoft.com/office/drawing/2014/main" id="{89D9EE2E-8321-8EB5-577F-333FA26C99DC}"/>
                </a:ext>
              </a:extLst>
            </p:cNvPr>
            <p:cNvSpPr/>
            <p:nvPr/>
          </p:nvSpPr>
          <p:spPr>
            <a:xfrm rot="8774497">
              <a:off x="6167846" y="4138648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81" name="Arrow: Right 1080">
              <a:extLst>
                <a:ext uri="{FF2B5EF4-FFF2-40B4-BE49-F238E27FC236}">
                  <a16:creationId xmlns:a16="http://schemas.microsoft.com/office/drawing/2014/main" id="{DF079981-E964-4B3F-4CAF-CAB1926B17D9}"/>
                </a:ext>
              </a:extLst>
            </p:cNvPr>
            <p:cNvSpPr/>
            <p:nvPr/>
          </p:nvSpPr>
          <p:spPr>
            <a:xfrm rot="12511132">
              <a:off x="5466650" y="4109254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82" name="Arrow: Right 1081">
              <a:extLst>
                <a:ext uri="{FF2B5EF4-FFF2-40B4-BE49-F238E27FC236}">
                  <a16:creationId xmlns:a16="http://schemas.microsoft.com/office/drawing/2014/main" id="{61267DEF-7108-2E50-9883-FC74F3445FDF}"/>
                </a:ext>
              </a:extLst>
            </p:cNvPr>
            <p:cNvSpPr/>
            <p:nvPr/>
          </p:nvSpPr>
          <p:spPr>
            <a:xfrm rot="19746263">
              <a:off x="5464555" y="2927124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</p:grpSp>
      <p:pic>
        <p:nvPicPr>
          <p:cNvPr id="3" name="Picture 2" descr="A person lifting weights&#10;&#10;Description automatically generated with medium confidence">
            <a:extLst>
              <a:ext uri="{FF2B5EF4-FFF2-40B4-BE49-F238E27FC236}">
                <a16:creationId xmlns:a16="http://schemas.microsoft.com/office/drawing/2014/main" id="{17CBD637-E99D-4F81-F97C-EB63378892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38" y="1761130"/>
            <a:ext cx="592615" cy="592615"/>
          </a:xfrm>
          <a:prstGeom prst="rect">
            <a:avLst/>
          </a:prstGeom>
        </p:spPr>
      </p:pic>
      <p:pic>
        <p:nvPicPr>
          <p:cNvPr id="5" name="Picture 4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7FCF262F-9D45-153A-F442-5F18F62DC4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2" y="1061572"/>
            <a:ext cx="588483" cy="58848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611FFD2-20F6-2343-58FF-E0E1BE2C92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61" y="1769419"/>
            <a:ext cx="592615" cy="592615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EF1836B-A476-C0E9-68B0-5491ECCA13A5}"/>
              </a:ext>
            </a:extLst>
          </p:cNvPr>
          <p:cNvSpPr/>
          <p:nvPr/>
        </p:nvSpPr>
        <p:spPr>
          <a:xfrm rot="3641886">
            <a:off x="3809782" y="1664726"/>
            <a:ext cx="244107" cy="84311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AD5BF4C3-DFB3-BBA9-93CD-7B1082648436}"/>
              </a:ext>
            </a:extLst>
          </p:cNvPr>
          <p:cNvSpPr/>
          <p:nvPr/>
        </p:nvSpPr>
        <p:spPr>
          <a:xfrm rot="18016755">
            <a:off x="3397228" y="1668586"/>
            <a:ext cx="244107" cy="84311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85A9192A-0B43-0A7A-57DF-1ECDBF30940A}"/>
              </a:ext>
            </a:extLst>
          </p:cNvPr>
          <p:cNvSpPr/>
          <p:nvPr/>
        </p:nvSpPr>
        <p:spPr>
          <a:xfrm rot="10800000">
            <a:off x="3604449" y="2018108"/>
            <a:ext cx="244107" cy="84311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F9A082-2E9E-6A23-E736-46FA38544F61}"/>
              </a:ext>
            </a:extLst>
          </p:cNvPr>
          <p:cNvSpPr txBox="1"/>
          <p:nvPr/>
        </p:nvSpPr>
        <p:spPr>
          <a:xfrm>
            <a:off x="3249534" y="879124"/>
            <a:ext cx="9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Care Manager</a:t>
            </a:r>
            <a:endParaRPr lang="en-CA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6695E2-50C7-3D3B-9AED-66D2E5B641ED}"/>
              </a:ext>
            </a:extLst>
          </p:cNvPr>
          <p:cNvSpPr txBox="1"/>
          <p:nvPr/>
        </p:nvSpPr>
        <p:spPr>
          <a:xfrm>
            <a:off x="3869483" y="2289399"/>
            <a:ext cx="55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Patient</a:t>
            </a:r>
            <a:endParaRPr lang="en-CA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6EC2B-4414-D04C-9BD1-DDE76BC94652}"/>
              </a:ext>
            </a:extLst>
          </p:cNvPr>
          <p:cNvSpPr txBox="1"/>
          <p:nvPr/>
        </p:nvSpPr>
        <p:spPr>
          <a:xfrm>
            <a:off x="2810892" y="2286186"/>
            <a:ext cx="107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Service Provider</a:t>
            </a: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317841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409</TotalTime>
  <Words>79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5</cp:revision>
  <dcterms:created xsi:type="dcterms:W3CDTF">2023-02-04T15:23:20Z</dcterms:created>
  <dcterms:modified xsi:type="dcterms:W3CDTF">2023-04-01T03:28:48Z</dcterms:modified>
</cp:coreProperties>
</file>