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7559675" cy="3419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1098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559623"/>
            <a:ext cx="5669756" cy="1190484"/>
          </a:xfrm>
        </p:spPr>
        <p:txBody>
          <a:bodyPr anchor="b"/>
          <a:lstStyle>
            <a:lvl1pPr algn="ctr">
              <a:defRPr sz="2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1796016"/>
            <a:ext cx="5669756" cy="825581"/>
          </a:xfrm>
        </p:spPr>
        <p:txBody>
          <a:bodyPr/>
          <a:lstStyle>
            <a:lvl1pPr marL="0" indent="0" algn="ctr">
              <a:buNone/>
              <a:defRPr sz="1197"/>
            </a:lvl1pPr>
            <a:lvl2pPr marL="227960" indent="0" algn="ctr">
              <a:buNone/>
              <a:defRPr sz="997"/>
            </a:lvl2pPr>
            <a:lvl3pPr marL="455920" indent="0" algn="ctr">
              <a:buNone/>
              <a:defRPr sz="897"/>
            </a:lvl3pPr>
            <a:lvl4pPr marL="683880" indent="0" algn="ctr">
              <a:buNone/>
              <a:defRPr sz="798"/>
            </a:lvl4pPr>
            <a:lvl5pPr marL="911840" indent="0" algn="ctr">
              <a:buNone/>
              <a:defRPr sz="798"/>
            </a:lvl5pPr>
            <a:lvl6pPr marL="1139800" indent="0" algn="ctr">
              <a:buNone/>
              <a:defRPr sz="798"/>
            </a:lvl6pPr>
            <a:lvl7pPr marL="1367760" indent="0" algn="ctr">
              <a:buNone/>
              <a:defRPr sz="798"/>
            </a:lvl7pPr>
            <a:lvl8pPr marL="1595719" indent="0" algn="ctr">
              <a:buNone/>
              <a:defRPr sz="798"/>
            </a:lvl8pPr>
            <a:lvl9pPr marL="1823679" indent="0" algn="ctr">
              <a:buNone/>
              <a:defRPr sz="79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6122-674A-4A65-A21B-33F6F155720A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B721-E7E9-4BE6-85C7-C9B7D3C0A7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40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6122-674A-4A65-A21B-33F6F155720A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B721-E7E9-4BE6-85C7-C9B7D3C0A7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700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182055"/>
            <a:ext cx="1630055" cy="28978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182055"/>
            <a:ext cx="4795669" cy="28978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6122-674A-4A65-A21B-33F6F155720A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B721-E7E9-4BE6-85C7-C9B7D3C0A7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520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6122-674A-4A65-A21B-33F6F155720A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B721-E7E9-4BE6-85C7-C9B7D3C0A7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722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852495"/>
            <a:ext cx="6520220" cy="1422406"/>
          </a:xfrm>
        </p:spPr>
        <p:txBody>
          <a:bodyPr anchor="b"/>
          <a:lstStyle>
            <a:lvl1pPr>
              <a:defRPr sz="2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2288357"/>
            <a:ext cx="6520220" cy="748010"/>
          </a:xfrm>
        </p:spPr>
        <p:txBody>
          <a:bodyPr/>
          <a:lstStyle>
            <a:lvl1pPr marL="0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1pPr>
            <a:lvl2pPr marL="227960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2pPr>
            <a:lvl3pPr marL="455920" indent="0">
              <a:buNone/>
              <a:defRPr sz="897">
                <a:solidFill>
                  <a:schemeClr val="tx1">
                    <a:tint val="75000"/>
                  </a:schemeClr>
                </a:solidFill>
              </a:defRPr>
            </a:lvl3pPr>
            <a:lvl4pPr marL="68388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4pPr>
            <a:lvl5pPr marL="91184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5pPr>
            <a:lvl6pPr marL="113980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6pPr>
            <a:lvl7pPr marL="136776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7pPr>
            <a:lvl8pPr marL="1595719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8pPr>
            <a:lvl9pPr marL="1823679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6122-674A-4A65-A21B-33F6F155720A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B721-E7E9-4BE6-85C7-C9B7D3C0A7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263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910277"/>
            <a:ext cx="3212862" cy="216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910277"/>
            <a:ext cx="3212862" cy="216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6122-674A-4A65-A21B-33F6F155720A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B721-E7E9-4BE6-85C7-C9B7D3C0A7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297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182056"/>
            <a:ext cx="6520220" cy="6609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838246"/>
            <a:ext cx="3198097" cy="410812"/>
          </a:xfrm>
        </p:spPr>
        <p:txBody>
          <a:bodyPr anchor="b"/>
          <a:lstStyle>
            <a:lvl1pPr marL="0" indent="0">
              <a:buNone/>
              <a:defRPr sz="1197" b="1"/>
            </a:lvl1pPr>
            <a:lvl2pPr marL="227960" indent="0">
              <a:buNone/>
              <a:defRPr sz="997" b="1"/>
            </a:lvl2pPr>
            <a:lvl3pPr marL="455920" indent="0">
              <a:buNone/>
              <a:defRPr sz="897" b="1"/>
            </a:lvl3pPr>
            <a:lvl4pPr marL="683880" indent="0">
              <a:buNone/>
              <a:defRPr sz="798" b="1"/>
            </a:lvl4pPr>
            <a:lvl5pPr marL="911840" indent="0">
              <a:buNone/>
              <a:defRPr sz="798" b="1"/>
            </a:lvl5pPr>
            <a:lvl6pPr marL="1139800" indent="0">
              <a:buNone/>
              <a:defRPr sz="798" b="1"/>
            </a:lvl6pPr>
            <a:lvl7pPr marL="1367760" indent="0">
              <a:buNone/>
              <a:defRPr sz="798" b="1"/>
            </a:lvl7pPr>
            <a:lvl8pPr marL="1595719" indent="0">
              <a:buNone/>
              <a:defRPr sz="798" b="1"/>
            </a:lvl8pPr>
            <a:lvl9pPr marL="1823679" indent="0">
              <a:buNone/>
              <a:defRPr sz="7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1249058"/>
            <a:ext cx="3198097" cy="1837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838246"/>
            <a:ext cx="3213847" cy="410812"/>
          </a:xfrm>
        </p:spPr>
        <p:txBody>
          <a:bodyPr anchor="b"/>
          <a:lstStyle>
            <a:lvl1pPr marL="0" indent="0">
              <a:buNone/>
              <a:defRPr sz="1197" b="1"/>
            </a:lvl1pPr>
            <a:lvl2pPr marL="227960" indent="0">
              <a:buNone/>
              <a:defRPr sz="997" b="1"/>
            </a:lvl2pPr>
            <a:lvl3pPr marL="455920" indent="0">
              <a:buNone/>
              <a:defRPr sz="897" b="1"/>
            </a:lvl3pPr>
            <a:lvl4pPr marL="683880" indent="0">
              <a:buNone/>
              <a:defRPr sz="798" b="1"/>
            </a:lvl4pPr>
            <a:lvl5pPr marL="911840" indent="0">
              <a:buNone/>
              <a:defRPr sz="798" b="1"/>
            </a:lvl5pPr>
            <a:lvl6pPr marL="1139800" indent="0">
              <a:buNone/>
              <a:defRPr sz="798" b="1"/>
            </a:lvl6pPr>
            <a:lvl7pPr marL="1367760" indent="0">
              <a:buNone/>
              <a:defRPr sz="798" b="1"/>
            </a:lvl7pPr>
            <a:lvl8pPr marL="1595719" indent="0">
              <a:buNone/>
              <a:defRPr sz="798" b="1"/>
            </a:lvl8pPr>
            <a:lvl9pPr marL="1823679" indent="0">
              <a:buNone/>
              <a:defRPr sz="7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1249058"/>
            <a:ext cx="3213847" cy="1837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6122-674A-4A65-A21B-33F6F155720A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B721-E7E9-4BE6-85C7-C9B7D3C0A7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110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6122-674A-4A65-A21B-33F6F155720A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B721-E7E9-4BE6-85C7-C9B7D3C0A7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19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6122-674A-4A65-A21B-33F6F155720A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B721-E7E9-4BE6-85C7-C9B7D3C0A7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50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27965"/>
            <a:ext cx="2438192" cy="797878"/>
          </a:xfrm>
        </p:spPr>
        <p:txBody>
          <a:bodyPr anchor="b"/>
          <a:lstStyle>
            <a:lvl1pPr>
              <a:defRPr sz="15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492341"/>
            <a:ext cx="3827085" cy="2430044"/>
          </a:xfrm>
        </p:spPr>
        <p:txBody>
          <a:bodyPr/>
          <a:lstStyle>
            <a:lvl1pPr>
              <a:defRPr sz="1596"/>
            </a:lvl1pPr>
            <a:lvl2pPr>
              <a:defRPr sz="1396"/>
            </a:lvl2pPr>
            <a:lvl3pPr>
              <a:defRPr sz="1197"/>
            </a:lvl3pPr>
            <a:lvl4pPr>
              <a:defRPr sz="997"/>
            </a:lvl4pPr>
            <a:lvl5pPr>
              <a:defRPr sz="997"/>
            </a:lvl5pPr>
            <a:lvl6pPr>
              <a:defRPr sz="997"/>
            </a:lvl6pPr>
            <a:lvl7pPr>
              <a:defRPr sz="997"/>
            </a:lvl7pPr>
            <a:lvl8pPr>
              <a:defRPr sz="997"/>
            </a:lvl8pPr>
            <a:lvl9pPr>
              <a:defRPr sz="9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025843"/>
            <a:ext cx="2438192" cy="1900500"/>
          </a:xfrm>
        </p:spPr>
        <p:txBody>
          <a:bodyPr/>
          <a:lstStyle>
            <a:lvl1pPr marL="0" indent="0">
              <a:buNone/>
              <a:defRPr sz="798"/>
            </a:lvl1pPr>
            <a:lvl2pPr marL="227960" indent="0">
              <a:buNone/>
              <a:defRPr sz="698"/>
            </a:lvl2pPr>
            <a:lvl3pPr marL="455920" indent="0">
              <a:buNone/>
              <a:defRPr sz="598"/>
            </a:lvl3pPr>
            <a:lvl4pPr marL="683880" indent="0">
              <a:buNone/>
              <a:defRPr sz="499"/>
            </a:lvl4pPr>
            <a:lvl5pPr marL="911840" indent="0">
              <a:buNone/>
              <a:defRPr sz="499"/>
            </a:lvl5pPr>
            <a:lvl6pPr marL="1139800" indent="0">
              <a:buNone/>
              <a:defRPr sz="499"/>
            </a:lvl6pPr>
            <a:lvl7pPr marL="1367760" indent="0">
              <a:buNone/>
              <a:defRPr sz="499"/>
            </a:lvl7pPr>
            <a:lvl8pPr marL="1595719" indent="0">
              <a:buNone/>
              <a:defRPr sz="499"/>
            </a:lvl8pPr>
            <a:lvl9pPr marL="1823679" indent="0">
              <a:buNone/>
              <a:defRPr sz="4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6122-674A-4A65-A21B-33F6F155720A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B721-E7E9-4BE6-85C7-C9B7D3C0A7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962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27965"/>
            <a:ext cx="2438192" cy="797878"/>
          </a:xfrm>
        </p:spPr>
        <p:txBody>
          <a:bodyPr anchor="b"/>
          <a:lstStyle>
            <a:lvl1pPr>
              <a:defRPr sz="15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492341"/>
            <a:ext cx="3827085" cy="2430044"/>
          </a:xfrm>
        </p:spPr>
        <p:txBody>
          <a:bodyPr anchor="t"/>
          <a:lstStyle>
            <a:lvl1pPr marL="0" indent="0">
              <a:buNone/>
              <a:defRPr sz="1596"/>
            </a:lvl1pPr>
            <a:lvl2pPr marL="227960" indent="0">
              <a:buNone/>
              <a:defRPr sz="1396"/>
            </a:lvl2pPr>
            <a:lvl3pPr marL="455920" indent="0">
              <a:buNone/>
              <a:defRPr sz="1197"/>
            </a:lvl3pPr>
            <a:lvl4pPr marL="683880" indent="0">
              <a:buNone/>
              <a:defRPr sz="997"/>
            </a:lvl4pPr>
            <a:lvl5pPr marL="911840" indent="0">
              <a:buNone/>
              <a:defRPr sz="997"/>
            </a:lvl5pPr>
            <a:lvl6pPr marL="1139800" indent="0">
              <a:buNone/>
              <a:defRPr sz="997"/>
            </a:lvl6pPr>
            <a:lvl7pPr marL="1367760" indent="0">
              <a:buNone/>
              <a:defRPr sz="997"/>
            </a:lvl7pPr>
            <a:lvl8pPr marL="1595719" indent="0">
              <a:buNone/>
              <a:defRPr sz="997"/>
            </a:lvl8pPr>
            <a:lvl9pPr marL="1823679" indent="0">
              <a:buNone/>
              <a:defRPr sz="99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025843"/>
            <a:ext cx="2438192" cy="1900500"/>
          </a:xfrm>
        </p:spPr>
        <p:txBody>
          <a:bodyPr/>
          <a:lstStyle>
            <a:lvl1pPr marL="0" indent="0">
              <a:buNone/>
              <a:defRPr sz="798"/>
            </a:lvl1pPr>
            <a:lvl2pPr marL="227960" indent="0">
              <a:buNone/>
              <a:defRPr sz="698"/>
            </a:lvl2pPr>
            <a:lvl3pPr marL="455920" indent="0">
              <a:buNone/>
              <a:defRPr sz="598"/>
            </a:lvl3pPr>
            <a:lvl4pPr marL="683880" indent="0">
              <a:buNone/>
              <a:defRPr sz="499"/>
            </a:lvl4pPr>
            <a:lvl5pPr marL="911840" indent="0">
              <a:buNone/>
              <a:defRPr sz="499"/>
            </a:lvl5pPr>
            <a:lvl6pPr marL="1139800" indent="0">
              <a:buNone/>
              <a:defRPr sz="499"/>
            </a:lvl6pPr>
            <a:lvl7pPr marL="1367760" indent="0">
              <a:buNone/>
              <a:defRPr sz="499"/>
            </a:lvl7pPr>
            <a:lvl8pPr marL="1595719" indent="0">
              <a:buNone/>
              <a:defRPr sz="499"/>
            </a:lvl8pPr>
            <a:lvl9pPr marL="1823679" indent="0">
              <a:buNone/>
              <a:defRPr sz="4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6122-674A-4A65-A21B-33F6F155720A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B721-E7E9-4BE6-85C7-C9B7D3C0A7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42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182056"/>
            <a:ext cx="6520220" cy="660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910277"/>
            <a:ext cx="6520220" cy="2169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3169347"/>
            <a:ext cx="1700927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46122-674A-4A65-A21B-33F6F155720A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3169347"/>
            <a:ext cx="2551390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3169347"/>
            <a:ext cx="1700927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3B721-E7E9-4BE6-85C7-C9B7D3C0A7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388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5920" rtl="0" eaLnBrk="1" latinLnBrk="0" hangingPunct="1">
        <a:lnSpc>
          <a:spcPct val="90000"/>
        </a:lnSpc>
        <a:spcBef>
          <a:spcPct val="0"/>
        </a:spcBef>
        <a:buNone/>
        <a:defRPr sz="21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980" indent="-113980" algn="l" defTabSz="455920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396" kern="1200">
          <a:solidFill>
            <a:schemeClr val="tx1"/>
          </a:solidFill>
          <a:latin typeface="+mn-lt"/>
          <a:ea typeface="+mn-ea"/>
          <a:cs typeface="+mn-cs"/>
        </a:defRPr>
      </a:lvl1pPr>
      <a:lvl2pPr marL="34194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1197" kern="1200">
          <a:solidFill>
            <a:schemeClr val="tx1"/>
          </a:solidFill>
          <a:latin typeface="+mn-lt"/>
          <a:ea typeface="+mn-ea"/>
          <a:cs typeface="+mn-cs"/>
        </a:defRPr>
      </a:lvl2pPr>
      <a:lvl3pPr marL="56990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997" kern="1200">
          <a:solidFill>
            <a:schemeClr val="tx1"/>
          </a:solidFill>
          <a:latin typeface="+mn-lt"/>
          <a:ea typeface="+mn-ea"/>
          <a:cs typeface="+mn-cs"/>
        </a:defRPr>
      </a:lvl3pPr>
      <a:lvl4pPr marL="79786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102582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25378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48173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70969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93765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1pPr>
      <a:lvl2pPr marL="22796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2pPr>
      <a:lvl3pPr marL="45592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3pPr>
      <a:lvl4pPr marL="68388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91184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13980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36776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595719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823679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408FE1ED-7B75-E0B9-87B0-CBC863315A42}"/>
              </a:ext>
            </a:extLst>
          </p:cNvPr>
          <p:cNvGrpSpPr/>
          <p:nvPr/>
        </p:nvGrpSpPr>
        <p:grpSpPr>
          <a:xfrm>
            <a:off x="-30264" y="-43094"/>
            <a:ext cx="7692626" cy="3468948"/>
            <a:chOff x="3467303" y="2385608"/>
            <a:chExt cx="5128957" cy="2312874"/>
          </a:xfrm>
        </p:grpSpPr>
        <p:pic>
          <p:nvPicPr>
            <p:cNvPr id="1065" name="Graphic 1064" descr="List outline">
              <a:extLst>
                <a:ext uri="{FF2B5EF4-FFF2-40B4-BE49-F238E27FC236}">
                  <a16:creationId xmlns:a16="http://schemas.microsoft.com/office/drawing/2014/main" id="{488B5E6B-C0D4-7319-8766-035E36D88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17216" y="2971474"/>
              <a:ext cx="491762" cy="491762"/>
            </a:xfrm>
            <a:prstGeom prst="rect">
              <a:avLst/>
            </a:prstGeom>
          </p:spPr>
        </p:pic>
        <p:pic>
          <p:nvPicPr>
            <p:cNvPr id="1066" name="Graphic 1065" descr="Document outline">
              <a:extLst>
                <a:ext uri="{FF2B5EF4-FFF2-40B4-BE49-F238E27FC236}">
                  <a16:creationId xmlns:a16="http://schemas.microsoft.com/office/drawing/2014/main" id="{1BDB9294-5F46-965B-3185-906C48E63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16525" y="2971474"/>
              <a:ext cx="491762" cy="491762"/>
            </a:xfrm>
            <a:prstGeom prst="rect">
              <a:avLst/>
            </a:prstGeom>
          </p:spPr>
        </p:pic>
        <p:pic>
          <p:nvPicPr>
            <p:cNvPr id="1067" name="Graphic 1066" descr="Questions outline">
              <a:extLst>
                <a:ext uri="{FF2B5EF4-FFF2-40B4-BE49-F238E27FC236}">
                  <a16:creationId xmlns:a16="http://schemas.microsoft.com/office/drawing/2014/main" id="{16E4F22F-3DBC-480C-075F-19BFD89E2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16526" y="3699649"/>
              <a:ext cx="491761" cy="491761"/>
            </a:xfrm>
            <a:prstGeom prst="rect">
              <a:avLst/>
            </a:prstGeom>
          </p:spPr>
        </p:pic>
        <p:pic>
          <p:nvPicPr>
            <p:cNvPr id="1068" name="Graphic 1067" descr="Scales of justice outline">
              <a:extLst>
                <a:ext uri="{FF2B5EF4-FFF2-40B4-BE49-F238E27FC236}">
                  <a16:creationId xmlns:a16="http://schemas.microsoft.com/office/drawing/2014/main" id="{D96BA6D5-EC8E-2781-FEB1-D6194611D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09750" y="2534426"/>
              <a:ext cx="491762" cy="491762"/>
            </a:xfrm>
            <a:prstGeom prst="rect">
              <a:avLst/>
            </a:prstGeom>
          </p:spPr>
        </p:pic>
        <p:pic>
          <p:nvPicPr>
            <p:cNvPr id="1069" name="Graphic 1068" descr="Stopwatch 25% outline">
              <a:extLst>
                <a:ext uri="{FF2B5EF4-FFF2-40B4-BE49-F238E27FC236}">
                  <a16:creationId xmlns:a16="http://schemas.microsoft.com/office/drawing/2014/main" id="{7F97C595-2D0B-872F-5BCE-266B4FBB9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09750" y="4093021"/>
              <a:ext cx="491761" cy="491761"/>
            </a:xfrm>
            <a:prstGeom prst="rect">
              <a:avLst/>
            </a:prstGeom>
          </p:spPr>
        </p:pic>
        <p:grpSp>
          <p:nvGrpSpPr>
            <p:cNvPr id="1070" name="Group 1069">
              <a:extLst>
                <a:ext uri="{FF2B5EF4-FFF2-40B4-BE49-F238E27FC236}">
                  <a16:creationId xmlns:a16="http://schemas.microsoft.com/office/drawing/2014/main" id="{CC3BF144-CE4D-413C-3E43-24C382C6725C}"/>
                </a:ext>
              </a:extLst>
            </p:cNvPr>
            <p:cNvGrpSpPr/>
            <p:nvPr/>
          </p:nvGrpSpPr>
          <p:grpSpPr>
            <a:xfrm>
              <a:off x="6509422" y="3740630"/>
              <a:ext cx="307351" cy="409801"/>
              <a:chOff x="6188205" y="3126837"/>
              <a:chExt cx="307351" cy="409801"/>
            </a:xfrm>
          </p:grpSpPr>
          <p:sp>
            <p:nvSpPr>
              <p:cNvPr id="1084" name="Freeform: Shape 1083">
                <a:extLst>
                  <a:ext uri="{FF2B5EF4-FFF2-40B4-BE49-F238E27FC236}">
                    <a16:creationId xmlns:a16="http://schemas.microsoft.com/office/drawing/2014/main" id="{1F66E27E-1A58-CC30-F65A-487E6465ADC2}"/>
                  </a:ext>
                </a:extLst>
              </p:cNvPr>
              <p:cNvSpPr/>
              <p:nvPr/>
            </p:nvSpPr>
            <p:spPr>
              <a:xfrm>
                <a:off x="6188205" y="3126837"/>
                <a:ext cx="307351" cy="409801"/>
              </a:xfrm>
              <a:custGeom>
                <a:avLst/>
                <a:gdLst>
                  <a:gd name="connsiteX0" fmla="*/ 0 w 307351"/>
                  <a:gd name="connsiteY0" fmla="*/ 409802 h 409801"/>
                  <a:gd name="connsiteX1" fmla="*/ 307351 w 307351"/>
                  <a:gd name="connsiteY1" fmla="*/ 409802 h 409801"/>
                  <a:gd name="connsiteX2" fmla="*/ 307351 w 307351"/>
                  <a:gd name="connsiteY2" fmla="*/ 0 h 409801"/>
                  <a:gd name="connsiteX3" fmla="*/ 0 w 307351"/>
                  <a:gd name="connsiteY3" fmla="*/ 0 h 409801"/>
                  <a:gd name="connsiteX4" fmla="*/ 10245 w 307351"/>
                  <a:gd name="connsiteY4" fmla="*/ 10245 h 409801"/>
                  <a:gd name="connsiteX5" fmla="*/ 297106 w 307351"/>
                  <a:gd name="connsiteY5" fmla="*/ 10245 h 409801"/>
                  <a:gd name="connsiteX6" fmla="*/ 297106 w 307351"/>
                  <a:gd name="connsiteY6" fmla="*/ 399557 h 409801"/>
                  <a:gd name="connsiteX7" fmla="*/ 10245 w 307351"/>
                  <a:gd name="connsiteY7" fmla="*/ 399557 h 409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7351" h="409801">
                    <a:moveTo>
                      <a:pt x="0" y="409802"/>
                    </a:moveTo>
                    <a:lnTo>
                      <a:pt x="307351" y="409802"/>
                    </a:lnTo>
                    <a:lnTo>
                      <a:pt x="307351" y="0"/>
                    </a:lnTo>
                    <a:lnTo>
                      <a:pt x="0" y="0"/>
                    </a:lnTo>
                    <a:close/>
                    <a:moveTo>
                      <a:pt x="10245" y="10245"/>
                    </a:moveTo>
                    <a:lnTo>
                      <a:pt x="297106" y="10245"/>
                    </a:lnTo>
                    <a:lnTo>
                      <a:pt x="297106" y="399557"/>
                    </a:lnTo>
                    <a:lnTo>
                      <a:pt x="10245" y="399557"/>
                    </a:lnTo>
                    <a:close/>
                  </a:path>
                </a:pathLst>
              </a:custGeom>
              <a:solidFill>
                <a:srgbClr val="000000"/>
              </a:solidFill>
              <a:ln w="506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137146" tIns="68574" rIns="137146" bIns="6857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2698"/>
              </a:p>
            </p:txBody>
          </p:sp>
          <p:pic>
            <p:nvPicPr>
              <p:cNvPr id="1085" name="Picture 4" descr="Image result for rx image svg free">
                <a:extLst>
                  <a:ext uri="{FF2B5EF4-FFF2-40B4-BE49-F238E27FC236}">
                    <a16:creationId xmlns:a16="http://schemas.microsoft.com/office/drawing/2014/main" id="{5762CA92-6D54-7549-A001-B1713B598F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28744" y="3189864"/>
                <a:ext cx="86404" cy="1030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5D5A2108-0838-432C-AB68-3343D38BF3A7}"/>
                </a:ext>
              </a:extLst>
            </p:cNvPr>
            <p:cNvSpPr txBox="1"/>
            <p:nvPr/>
          </p:nvSpPr>
          <p:spPr>
            <a:xfrm>
              <a:off x="4596809" y="2385608"/>
              <a:ext cx="2717639" cy="21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500" b="1" dirty="0">
                  <a:solidFill>
                    <a:schemeClr val="tx2"/>
                  </a:solidFill>
                </a:rPr>
                <a:t>Assessment</a:t>
              </a:r>
              <a:r>
                <a:rPr lang="en-CA" sz="1500" dirty="0"/>
                <a:t>:</a:t>
              </a:r>
              <a:r>
                <a:rPr lang="en-CA" sz="1198" dirty="0"/>
                <a:t> Is patient getting sufficient physical activity?</a:t>
              </a:r>
              <a:endParaRPr lang="en-CA" sz="1500" b="1" dirty="0"/>
            </a:p>
          </p:txBody>
        </p: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05D4E8BE-D5B3-66E8-01BE-C130E5E259FA}"/>
                </a:ext>
              </a:extLst>
            </p:cNvPr>
            <p:cNvSpPr txBox="1"/>
            <p:nvPr/>
          </p:nvSpPr>
          <p:spPr>
            <a:xfrm>
              <a:off x="6816771" y="3032689"/>
              <a:ext cx="1779489" cy="338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500" b="1" dirty="0">
                  <a:solidFill>
                    <a:schemeClr val="accent1"/>
                  </a:solidFill>
                </a:rPr>
                <a:t>Plans &amp; Goals</a:t>
              </a:r>
              <a:r>
                <a:rPr lang="en-CA" sz="1500" dirty="0"/>
                <a:t>:</a:t>
              </a:r>
              <a:r>
                <a:rPr lang="en-CA" sz="1198" dirty="0"/>
                <a:t> What steps need to be taken?  How? Targets?  By when?</a:t>
              </a:r>
              <a:endParaRPr lang="en-CA" sz="1500" b="1" dirty="0"/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E2AFA293-DD71-205A-50E7-FBE7E551185B}"/>
                </a:ext>
              </a:extLst>
            </p:cNvPr>
            <p:cNvSpPr txBox="1"/>
            <p:nvPr/>
          </p:nvSpPr>
          <p:spPr>
            <a:xfrm>
              <a:off x="6816772" y="3760862"/>
              <a:ext cx="1668380" cy="338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500" b="1" dirty="0">
                  <a:solidFill>
                    <a:schemeClr val="accent4"/>
                  </a:solidFill>
                </a:rPr>
                <a:t>Prescription &amp; Referral</a:t>
              </a:r>
              <a:r>
                <a:rPr lang="en-CA" sz="1500" dirty="0"/>
                <a:t>:</a:t>
              </a:r>
              <a:r>
                <a:rPr lang="en-CA" sz="1198" dirty="0"/>
                <a:t> Who can help and how?</a:t>
              </a:r>
              <a:endParaRPr lang="en-CA" sz="1500" b="1" dirty="0"/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13D1613E-C54C-B855-A7D8-FBE2E875882C}"/>
                </a:ext>
              </a:extLst>
            </p:cNvPr>
            <p:cNvSpPr txBox="1"/>
            <p:nvPr/>
          </p:nvSpPr>
          <p:spPr>
            <a:xfrm>
              <a:off x="3467303" y="3032689"/>
              <a:ext cx="1668380" cy="338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500" b="1" dirty="0">
                  <a:solidFill>
                    <a:schemeClr val="accent3"/>
                  </a:solidFill>
                </a:rPr>
                <a:t>Reporting</a:t>
              </a:r>
              <a:r>
                <a:rPr lang="en-CA" sz="1500" dirty="0"/>
                <a:t>:</a:t>
              </a:r>
              <a:r>
                <a:rPr lang="en-CA" sz="1198" dirty="0"/>
                <a:t> What was done? Any issues? What should happen next?</a:t>
              </a:r>
              <a:endParaRPr lang="en-CA" sz="1500" b="1" dirty="0"/>
            </a:p>
          </p:txBody>
        </p:sp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4D77AE52-CEA6-815B-0853-CBC15CDFCBED}"/>
                </a:ext>
              </a:extLst>
            </p:cNvPr>
            <p:cNvSpPr txBox="1"/>
            <p:nvPr/>
          </p:nvSpPr>
          <p:spPr>
            <a:xfrm>
              <a:off x="3467303" y="3760862"/>
              <a:ext cx="1668380" cy="338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500" b="1" dirty="0">
                  <a:solidFill>
                    <a:schemeClr val="accent6"/>
                  </a:solidFill>
                </a:rPr>
                <a:t>Engagement</a:t>
              </a:r>
              <a:r>
                <a:rPr lang="en-CA" sz="1500" dirty="0"/>
                <a:t>:</a:t>
              </a:r>
              <a:r>
                <a:rPr lang="en-CA" sz="1198" dirty="0"/>
                <a:t> Videos, reading, satisfaction surveys, etc.</a:t>
              </a:r>
              <a:endParaRPr lang="en-CA" sz="1500" b="1" dirty="0"/>
            </a:p>
          </p:txBody>
        </p: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44319DA2-A68C-2AB0-9B4A-D63ACD4FFF20}"/>
                </a:ext>
              </a:extLst>
            </p:cNvPr>
            <p:cNvSpPr txBox="1"/>
            <p:nvPr/>
          </p:nvSpPr>
          <p:spPr>
            <a:xfrm>
              <a:off x="4807718" y="4483016"/>
              <a:ext cx="2295824" cy="21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500" b="1" dirty="0">
                  <a:solidFill>
                    <a:schemeClr val="accent5"/>
                  </a:solidFill>
                </a:rPr>
                <a:t>Monitoring</a:t>
              </a:r>
              <a:r>
                <a:rPr lang="en-CA" sz="1500" dirty="0"/>
                <a:t>:</a:t>
              </a:r>
              <a:r>
                <a:rPr lang="en-CA" sz="1198" dirty="0"/>
                <a:t> Exercise logs, heart rate, steps, etc.</a:t>
              </a:r>
              <a:endParaRPr lang="en-CA" sz="1500" b="1" dirty="0"/>
            </a:p>
          </p:txBody>
        </p:sp>
        <p:sp>
          <p:nvSpPr>
            <p:cNvPr id="1077" name="Arrow: Right 1076">
              <a:extLst>
                <a:ext uri="{FF2B5EF4-FFF2-40B4-BE49-F238E27FC236}">
                  <a16:creationId xmlns:a16="http://schemas.microsoft.com/office/drawing/2014/main" id="{20A1CDEB-ADB0-56E4-4E06-E6D18FAC762F}"/>
                </a:ext>
              </a:extLst>
            </p:cNvPr>
            <p:cNvSpPr/>
            <p:nvPr/>
          </p:nvSpPr>
          <p:spPr>
            <a:xfrm rot="1877887">
              <a:off x="6202424" y="2918344"/>
              <a:ext cx="258371" cy="105026"/>
            </a:xfrm>
            <a:prstGeom prst="rightArrow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698"/>
            </a:p>
          </p:txBody>
        </p:sp>
        <p:sp>
          <p:nvSpPr>
            <p:cNvPr id="1078" name="Arrow: Right 1077">
              <a:extLst>
                <a:ext uri="{FF2B5EF4-FFF2-40B4-BE49-F238E27FC236}">
                  <a16:creationId xmlns:a16="http://schemas.microsoft.com/office/drawing/2014/main" id="{9198BBCB-5A56-48D2-A345-94D196FA9D68}"/>
                </a:ext>
              </a:extLst>
            </p:cNvPr>
            <p:cNvSpPr/>
            <p:nvPr/>
          </p:nvSpPr>
          <p:spPr>
            <a:xfrm rot="5400000">
              <a:off x="6533912" y="3527773"/>
              <a:ext cx="258371" cy="105026"/>
            </a:xfrm>
            <a:prstGeom prst="rightArrow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698"/>
            </a:p>
          </p:txBody>
        </p:sp>
        <p:sp>
          <p:nvSpPr>
            <p:cNvPr id="1079" name="Arrow: Right 1078">
              <a:extLst>
                <a:ext uri="{FF2B5EF4-FFF2-40B4-BE49-F238E27FC236}">
                  <a16:creationId xmlns:a16="http://schemas.microsoft.com/office/drawing/2014/main" id="{3EC0074E-647A-0E55-0BDA-ADC194944468}"/>
                </a:ext>
              </a:extLst>
            </p:cNvPr>
            <p:cNvSpPr/>
            <p:nvPr/>
          </p:nvSpPr>
          <p:spPr>
            <a:xfrm rot="16200000">
              <a:off x="5133220" y="3527774"/>
              <a:ext cx="258371" cy="105026"/>
            </a:xfrm>
            <a:prstGeom prst="rightArrow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698"/>
            </a:p>
          </p:txBody>
        </p:sp>
        <p:sp>
          <p:nvSpPr>
            <p:cNvPr id="1080" name="Arrow: Right 1079">
              <a:extLst>
                <a:ext uri="{FF2B5EF4-FFF2-40B4-BE49-F238E27FC236}">
                  <a16:creationId xmlns:a16="http://schemas.microsoft.com/office/drawing/2014/main" id="{89D9EE2E-8321-8EB5-577F-333FA26C99DC}"/>
                </a:ext>
              </a:extLst>
            </p:cNvPr>
            <p:cNvSpPr/>
            <p:nvPr/>
          </p:nvSpPr>
          <p:spPr>
            <a:xfrm rot="8774497">
              <a:off x="6167846" y="4138648"/>
              <a:ext cx="258371" cy="105026"/>
            </a:xfrm>
            <a:prstGeom prst="rightArrow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698"/>
            </a:p>
          </p:txBody>
        </p:sp>
        <p:sp>
          <p:nvSpPr>
            <p:cNvPr id="1081" name="Arrow: Right 1080">
              <a:extLst>
                <a:ext uri="{FF2B5EF4-FFF2-40B4-BE49-F238E27FC236}">
                  <a16:creationId xmlns:a16="http://schemas.microsoft.com/office/drawing/2014/main" id="{DF079981-E964-4B3F-4CAF-CAB1926B17D9}"/>
                </a:ext>
              </a:extLst>
            </p:cNvPr>
            <p:cNvSpPr/>
            <p:nvPr/>
          </p:nvSpPr>
          <p:spPr>
            <a:xfrm rot="12511132">
              <a:off x="5466650" y="4109254"/>
              <a:ext cx="258371" cy="105026"/>
            </a:xfrm>
            <a:prstGeom prst="rightArrow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698"/>
            </a:p>
          </p:txBody>
        </p:sp>
        <p:sp>
          <p:nvSpPr>
            <p:cNvPr id="1082" name="Arrow: Right 1081">
              <a:extLst>
                <a:ext uri="{FF2B5EF4-FFF2-40B4-BE49-F238E27FC236}">
                  <a16:creationId xmlns:a16="http://schemas.microsoft.com/office/drawing/2014/main" id="{61267DEF-7108-2E50-9883-FC74F3445FDF}"/>
                </a:ext>
              </a:extLst>
            </p:cNvPr>
            <p:cNvSpPr/>
            <p:nvPr/>
          </p:nvSpPr>
          <p:spPr>
            <a:xfrm rot="19746263">
              <a:off x="5464555" y="2927124"/>
              <a:ext cx="258371" cy="105026"/>
            </a:xfrm>
            <a:prstGeom prst="rightArrow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698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C1B7E51C-7668-A74E-6DA2-491E6C890138}"/>
                </a:ext>
              </a:extLst>
            </p:cNvPr>
            <p:cNvSpPr txBox="1"/>
            <p:nvPr/>
          </p:nvSpPr>
          <p:spPr>
            <a:xfrm>
              <a:off x="5499718" y="3252976"/>
              <a:ext cx="908929" cy="615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801" b="1" dirty="0">
                  <a:solidFill>
                    <a:schemeClr val="accent2"/>
                  </a:solidFill>
                </a:rPr>
                <a:t>Improving Physical Activity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841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388</TotalTime>
  <Words>77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Lloyd McKenzie</dc:creator>
  <cp:lastModifiedBy>Lloyd McKenzie</cp:lastModifiedBy>
  <cp:revision>4</cp:revision>
  <dcterms:created xsi:type="dcterms:W3CDTF">2023-02-04T15:23:20Z</dcterms:created>
  <dcterms:modified xsi:type="dcterms:W3CDTF">2023-02-04T21:51:37Z</dcterms:modified>
</cp:coreProperties>
</file>