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19588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160" d="100"/>
          <a:sy n="160" d="100"/>
        </p:scale>
        <p:origin x="2928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23978"/>
            <a:ext cx="3239691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039755"/>
            <a:ext cx="3239691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7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26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05396"/>
            <a:ext cx="931411" cy="16776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105396"/>
            <a:ext cx="2740239" cy="16776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85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9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493529"/>
            <a:ext cx="3725645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324783"/>
            <a:ext cx="3725645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8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526980"/>
            <a:ext cx="1835825" cy="1256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526980"/>
            <a:ext cx="1835825" cy="1256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39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05396"/>
            <a:ext cx="3725645" cy="382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485280"/>
            <a:ext cx="1827388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723109"/>
            <a:ext cx="1827388" cy="1063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485280"/>
            <a:ext cx="1836388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723109"/>
            <a:ext cx="1836388" cy="1063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30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03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7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31974"/>
            <a:ext cx="1393179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285028"/>
            <a:ext cx="2186791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93884"/>
            <a:ext cx="1393179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63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31974"/>
            <a:ext cx="1393179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285028"/>
            <a:ext cx="2186791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93884"/>
            <a:ext cx="1393179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7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05396"/>
            <a:ext cx="3725645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526980"/>
            <a:ext cx="3725645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834808"/>
            <a:ext cx="971907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1569-4699-4C29-B965-BE306C00FC74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834808"/>
            <a:ext cx="1457861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834808"/>
            <a:ext cx="971907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A77BD-2059-4419-B74C-267449DAAA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6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3987" rtl="0" eaLnBrk="1" latinLnBrk="0" hangingPunct="1">
        <a:lnSpc>
          <a:spcPct val="90000"/>
        </a:lnSpc>
        <a:spcBef>
          <a:spcPct val="0"/>
        </a:spcBef>
        <a:buNone/>
        <a:defRPr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F941121D-0230-508B-B912-3057307BB6B6}"/>
              </a:ext>
            </a:extLst>
          </p:cNvPr>
          <p:cNvGrpSpPr/>
          <p:nvPr/>
        </p:nvGrpSpPr>
        <p:grpSpPr>
          <a:xfrm>
            <a:off x="107580" y="41832"/>
            <a:ext cx="4093689" cy="1913227"/>
            <a:chOff x="107580" y="41832"/>
            <a:chExt cx="4093689" cy="191322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711DEAA-BBC5-7AD2-5567-DA612160B111}"/>
                </a:ext>
              </a:extLst>
            </p:cNvPr>
            <p:cNvSpPr/>
            <p:nvPr/>
          </p:nvSpPr>
          <p:spPr>
            <a:xfrm>
              <a:off x="2943273" y="41832"/>
              <a:ext cx="1257996" cy="689975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Task</a:t>
              </a:r>
              <a:endParaRPr lang="en-CA" b="1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FEFFB78-F9DF-BD36-96FA-5E6CC591DB73}"/>
                </a:ext>
              </a:extLst>
            </p:cNvPr>
            <p:cNvSpPr/>
            <p:nvPr/>
          </p:nvSpPr>
          <p:spPr>
            <a:xfrm>
              <a:off x="2838261" y="134034"/>
              <a:ext cx="1257996" cy="689975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Task</a:t>
              </a:r>
              <a:endParaRPr lang="en-CA" b="1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C5E2633-A9A2-0B08-DC2E-5693501477F6}"/>
                </a:ext>
              </a:extLst>
            </p:cNvPr>
            <p:cNvSpPr/>
            <p:nvPr/>
          </p:nvSpPr>
          <p:spPr>
            <a:xfrm>
              <a:off x="166512" y="230287"/>
              <a:ext cx="1257996" cy="68997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Service</a:t>
              </a:r>
            </a:p>
            <a:p>
              <a:pPr algn="ctr"/>
              <a:r>
                <a:rPr lang="en-US" b="1" dirty="0"/>
                <a:t>Request</a:t>
              </a:r>
              <a:endParaRPr lang="en-CA" b="1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EE83F04-C8BE-3C1C-B068-95727B10EA9F}"/>
                </a:ext>
              </a:extLst>
            </p:cNvPr>
            <p:cNvSpPr/>
            <p:nvPr/>
          </p:nvSpPr>
          <p:spPr>
            <a:xfrm>
              <a:off x="2733249" y="230286"/>
              <a:ext cx="1257996" cy="689975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Task</a:t>
              </a:r>
              <a:endParaRPr lang="en-CA" b="1" dirty="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6752803-E45C-9601-3B52-317E44248EBF}"/>
                </a:ext>
              </a:extLst>
            </p:cNvPr>
            <p:cNvSpPr/>
            <p:nvPr/>
          </p:nvSpPr>
          <p:spPr>
            <a:xfrm>
              <a:off x="1383665" y="1265084"/>
              <a:ext cx="1257996" cy="689975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Diagnostic</a:t>
              </a:r>
            </a:p>
            <a:p>
              <a:pPr algn="ctr"/>
              <a:r>
                <a:rPr lang="en-US" b="1" dirty="0"/>
                <a:t>Report</a:t>
              </a:r>
              <a:endParaRPr lang="en-CA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4E141D-DF42-4B72-C991-B65E1D92F6F0}"/>
                </a:ext>
              </a:extLst>
            </p:cNvPr>
            <p:cNvCxnSpPr>
              <a:stCxn id="60" idx="1"/>
              <a:endCxn id="59" idx="3"/>
            </p:cNvCxnSpPr>
            <p:nvPr/>
          </p:nvCxnSpPr>
          <p:spPr>
            <a:xfrm flipH="1">
              <a:off x="1424508" y="575274"/>
              <a:ext cx="1308741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540B4E7-EBEB-A3A8-B03B-4B2CEB06ED6F}"/>
                </a:ext>
              </a:extLst>
            </p:cNvPr>
            <p:cNvCxnSpPr>
              <a:cxnSpLocks/>
              <a:stCxn id="60" idx="2"/>
              <a:endCxn id="61" idx="3"/>
            </p:cNvCxnSpPr>
            <p:nvPr/>
          </p:nvCxnSpPr>
          <p:spPr>
            <a:xfrm flipH="1">
              <a:off x="2641661" y="920261"/>
              <a:ext cx="720586" cy="68981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DA2F635-03AF-5723-5DC3-99C9440EE6B8}"/>
                </a:ext>
              </a:extLst>
            </p:cNvPr>
            <p:cNvCxnSpPr>
              <a:cxnSpLocks/>
              <a:stCxn id="61" idx="1"/>
              <a:endCxn id="59" idx="2"/>
            </p:cNvCxnSpPr>
            <p:nvPr/>
          </p:nvCxnSpPr>
          <p:spPr>
            <a:xfrm flipH="1" flipV="1">
              <a:off x="795510" y="920262"/>
              <a:ext cx="588155" cy="68981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1943C9-BA30-4EF2-691F-1CE6D29BE132}"/>
                </a:ext>
              </a:extLst>
            </p:cNvPr>
            <p:cNvSpPr txBox="1"/>
            <p:nvPr/>
          </p:nvSpPr>
          <p:spPr>
            <a:xfrm>
              <a:off x="1733972" y="246045"/>
              <a:ext cx="689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focus</a:t>
              </a:r>
              <a:endParaRPr lang="en-CA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3DFA7F-163A-A63D-73CE-9AA7DCB7A418}"/>
                </a:ext>
              </a:extLst>
            </p:cNvPr>
            <p:cNvSpPr txBox="1"/>
            <p:nvPr/>
          </p:nvSpPr>
          <p:spPr>
            <a:xfrm>
              <a:off x="2953257" y="1076793"/>
              <a:ext cx="81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CA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D74743-1EFE-729C-28E5-FF9A55EAF60D}"/>
                </a:ext>
              </a:extLst>
            </p:cNvPr>
            <p:cNvSpPr txBox="1"/>
            <p:nvPr/>
          </p:nvSpPr>
          <p:spPr>
            <a:xfrm>
              <a:off x="107580" y="1081089"/>
              <a:ext cx="1011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basedOn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62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1</cp:revision>
  <dcterms:created xsi:type="dcterms:W3CDTF">2023-02-07T04:15:23Z</dcterms:created>
  <dcterms:modified xsi:type="dcterms:W3CDTF">2023-02-07T04:27:34Z</dcterms:modified>
</cp:coreProperties>
</file>