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35E0-78AA-4886-8D29-2E1E516A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D809E-9DA8-4E56-BEDC-D36880C9F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98F4-64A7-4966-B85A-25EF075C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247B-1E84-436E-A0FA-26DB5AFE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8FBE-51ED-4A07-AA27-C5FC3747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E381-F9B2-4526-BD37-E7FA44C1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64AD2-B9E1-4E07-B92C-026BCF06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BADB-FD28-4472-B72D-75D024B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FADE-B78F-44FE-971B-A3A8855F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B9BA-A718-48BB-A137-31CB76AB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50438-6EE5-40AC-AC9C-8C42696F3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B9AE8-2007-415E-B8DB-EB12439B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9D66-8B5B-4AA5-81E6-298F5C1A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625D-89B6-4E6D-8ABB-A15E3E4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0C28-EF91-4C64-96D4-118F5C89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421-C183-4C5B-AFB8-BD2C558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1ADA-B02C-437B-8DC6-9F6135B0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010A-C956-44B5-8B91-6566012A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C248-F995-471C-ACEE-45B267FD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AAEF-5448-49C9-8983-A9BE6AF7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AABC-573A-496A-BF8E-9912ED88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1E3F-F0BC-49CE-82DA-CFD881F4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6D40-4069-4A99-B7CA-2283B19B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A296-8988-4E4B-AEF6-A1C6B3F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7B9B-CC20-40F9-B238-0DA0A36A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B374-477A-4949-BE0D-D1DB0BA1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288E-68F4-476C-8119-8BE068AE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AE0EE-AF46-44C9-AE8B-3D77D4DC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D946-9EDE-456F-A683-F0B1171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5684-34B7-42A1-BAB7-7A2A5C8E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0250-5455-4DAE-8C61-25BF4C58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FC16-29FA-4576-9055-39801489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08FF-784A-405E-B886-F4BFC829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064D8-3AE3-4481-8AC5-E883CB17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624D9-9C3F-471D-83FE-E20F00F3B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0997-179F-463A-A189-3743D9919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8C52C-B07A-4F68-9B83-5B7240EE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E5D5F-4B26-4010-8C95-FB8DEEDE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208E3-50D0-4137-9D68-823E801B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5172-CD16-4BBA-BF69-8ED1439E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0CCF7-FABF-441D-ACD7-4DCD2E3C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C131-F0ED-485B-9346-0338413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B7EAD-78BD-448E-A63F-F289B82A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F08A3-DC88-41DE-83E7-94FB7D76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EEB4F-7DC0-476D-9B80-66424CD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C1FF-6B75-4E8B-B363-05AB3536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DDCC-5820-48B4-8B03-6F1A39CD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5CC2-7683-43E2-AEF1-B07EDB26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4D399-E543-4FA3-AB04-34C94CCC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EB9F-9E26-4665-A8D1-85A3E327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4AF2-A93D-4883-BD4E-F99283B9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AD02-55BB-4381-9D93-EF94397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25B2-BBF8-478A-B05F-17F48F75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B087F-E0F2-47EB-8E72-5EF12A0B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1EBE-0BC1-4CF4-B746-2FE45A4A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C4D2-AAE7-4E79-8342-1C055D41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CED5-BB8A-489B-87BE-183845E3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47943-05B5-418F-933C-03A8B7E8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EC1C5-ED83-4AED-86E3-733D8F93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1BD4-FB65-45B8-9263-8989034C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C093-C41E-4AFF-86E5-CCAE6A25F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30BC-A51B-45A2-9745-2486C347E3D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8352-F824-4BA2-9904-727200187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BF75-4356-4E65-8B8C-6178AEFE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D217-ED6A-4712-8868-54BF1CC2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42DFC7A-624C-406D-9625-107F667AC57B}"/>
              </a:ext>
            </a:extLst>
          </p:cNvPr>
          <p:cNvGrpSpPr/>
          <p:nvPr/>
        </p:nvGrpSpPr>
        <p:grpSpPr>
          <a:xfrm>
            <a:off x="0" y="0"/>
            <a:ext cx="8053752" cy="4196863"/>
            <a:chOff x="0" y="0"/>
            <a:chExt cx="8053752" cy="41968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707971-1A6F-4020-BCC1-251AE7B70C34}"/>
                </a:ext>
              </a:extLst>
            </p:cNvPr>
            <p:cNvGrpSpPr/>
            <p:nvPr/>
          </p:nvGrpSpPr>
          <p:grpSpPr>
            <a:xfrm>
              <a:off x="3794364" y="136770"/>
              <a:ext cx="1379416" cy="3899877"/>
              <a:chOff x="965199" y="1387231"/>
              <a:chExt cx="1379416" cy="3899877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083F4CC-E02C-42E5-A3B7-C7EB580E2820}"/>
                  </a:ext>
                </a:extLst>
              </p:cNvPr>
              <p:cNvSpPr/>
              <p:nvPr/>
            </p:nvSpPr>
            <p:spPr>
              <a:xfrm>
                <a:off x="965199" y="1387231"/>
                <a:ext cx="1379416" cy="3899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Structure</a:t>
                </a:r>
                <a:br>
                  <a:rPr lang="en-US" dirty="0"/>
                </a:br>
                <a:r>
                  <a:rPr lang="en-US" dirty="0"/>
                  <a:t>Definition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15A52-306C-4238-B37B-82EF76226488}"/>
                  </a:ext>
                </a:extLst>
              </p:cNvPr>
              <p:cNvSpPr/>
              <p:nvPr/>
            </p:nvSpPr>
            <p:spPr>
              <a:xfrm>
                <a:off x="1080477" y="2074985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Element1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472620-6F40-4D1B-88CD-67C78E46E314}"/>
                  </a:ext>
                </a:extLst>
              </p:cNvPr>
              <p:cNvSpPr/>
              <p:nvPr/>
            </p:nvSpPr>
            <p:spPr>
              <a:xfrm>
                <a:off x="1080477" y="2844800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Element2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401411-C03B-4FD9-A8D6-71DC1BEF4E6A}"/>
                  </a:ext>
                </a:extLst>
              </p:cNvPr>
              <p:cNvSpPr/>
              <p:nvPr/>
            </p:nvSpPr>
            <p:spPr>
              <a:xfrm>
                <a:off x="1080477" y="3614615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Element3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B8206F-8403-4BF6-B1C5-D07CDAF4CA9F}"/>
                  </a:ext>
                </a:extLst>
              </p:cNvPr>
              <p:cNvSpPr/>
              <p:nvPr/>
            </p:nvSpPr>
            <p:spPr>
              <a:xfrm>
                <a:off x="1080477" y="4384430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Element4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4F6B05-1A68-440D-A5C5-BE4D832F2C43}"/>
                </a:ext>
              </a:extLst>
            </p:cNvPr>
            <p:cNvGrpSpPr/>
            <p:nvPr/>
          </p:nvGrpSpPr>
          <p:grpSpPr>
            <a:xfrm>
              <a:off x="6674336" y="211015"/>
              <a:ext cx="1379416" cy="3751385"/>
              <a:chOff x="8034214" y="1320800"/>
              <a:chExt cx="1379416" cy="375138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39FA396-8309-482D-8E0D-96443FB29695}"/>
                  </a:ext>
                </a:extLst>
              </p:cNvPr>
              <p:cNvSpPr/>
              <p:nvPr/>
            </p:nvSpPr>
            <p:spPr>
              <a:xfrm>
                <a:off x="8034214" y="1320800"/>
                <a:ext cx="1379416" cy="3751385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Q-1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39EB3C0-052C-44AC-A95E-8DE5AC8FFB7F}"/>
                  </a:ext>
                </a:extLst>
              </p:cNvPr>
              <p:cNvSpPr/>
              <p:nvPr/>
            </p:nvSpPr>
            <p:spPr>
              <a:xfrm>
                <a:off x="8150468" y="1844431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AItem1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C7BAE3-6518-4B8B-AFEE-4F365752CEA5}"/>
                  </a:ext>
                </a:extLst>
              </p:cNvPr>
              <p:cNvSpPr/>
              <p:nvPr/>
            </p:nvSpPr>
            <p:spPr>
              <a:xfrm>
                <a:off x="8150468" y="2625970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AItem2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type3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50D6AD-D6F4-43B5-9598-7610D50F4725}"/>
                  </a:ext>
                </a:extLst>
              </p:cNvPr>
              <p:cNvSpPr/>
              <p:nvPr/>
            </p:nvSpPr>
            <p:spPr>
              <a:xfrm>
                <a:off x="8150468" y="3407509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BItem1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E75E52-67CE-4818-A724-CC96EA11D6B7}"/>
                  </a:ext>
                </a:extLst>
              </p:cNvPr>
              <p:cNvSpPr/>
              <p:nvPr/>
            </p:nvSpPr>
            <p:spPr>
              <a:xfrm>
                <a:off x="8150468" y="4189048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BItem2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text4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data type4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A43816-A974-4497-B93E-C2E08FCD5E0A}"/>
                </a:ext>
              </a:extLst>
            </p:cNvPr>
            <p:cNvGrpSpPr/>
            <p:nvPr/>
          </p:nvGrpSpPr>
          <p:grpSpPr>
            <a:xfrm>
              <a:off x="0" y="804984"/>
              <a:ext cx="1379416" cy="2231293"/>
              <a:chOff x="1094152" y="1058984"/>
              <a:chExt cx="1379416" cy="223129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1DC17B7-E0A0-4762-94EE-5A13C84ACA74}"/>
                  </a:ext>
                </a:extLst>
              </p:cNvPr>
              <p:cNvSpPr/>
              <p:nvPr/>
            </p:nvSpPr>
            <p:spPr>
              <a:xfrm>
                <a:off x="1094152" y="1058984"/>
                <a:ext cx="1379416" cy="2231293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Q-1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95EEB4-BB25-4144-B2AF-54CB0A8E8E4D}"/>
                  </a:ext>
                </a:extLst>
              </p:cNvPr>
              <p:cNvSpPr/>
              <p:nvPr/>
            </p:nvSpPr>
            <p:spPr>
              <a:xfrm>
                <a:off x="1210406" y="1617785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Item1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prefix=A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subQ</a:t>
                </a:r>
                <a:r>
                  <a:rPr lang="en-US" sz="1200" dirty="0"/>
                  <a:t>=Q-2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8F47A7-D1E2-48DF-B480-61FE052DF8C6}"/>
                  </a:ext>
                </a:extLst>
              </p:cNvPr>
              <p:cNvSpPr/>
              <p:nvPr/>
            </p:nvSpPr>
            <p:spPr>
              <a:xfrm>
                <a:off x="1210406" y="2391508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Item2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prefix=B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subQ</a:t>
                </a:r>
                <a:r>
                  <a:rPr lang="en-US" sz="1200" dirty="0"/>
                  <a:t>=Q-3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9C2CFC-9F6D-435B-84A0-F98E987C9334}"/>
                </a:ext>
              </a:extLst>
            </p:cNvPr>
            <p:cNvGrpSpPr/>
            <p:nvPr/>
          </p:nvGrpSpPr>
          <p:grpSpPr>
            <a:xfrm>
              <a:off x="1863970" y="0"/>
              <a:ext cx="1379416" cy="2059355"/>
              <a:chOff x="2454030" y="1320800"/>
              <a:chExt cx="1379416" cy="205935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17C517C-1881-42E8-80C2-6B84EEBE669E}"/>
                  </a:ext>
                </a:extLst>
              </p:cNvPr>
              <p:cNvSpPr/>
              <p:nvPr/>
            </p:nvSpPr>
            <p:spPr>
              <a:xfrm>
                <a:off x="2454030" y="1320800"/>
                <a:ext cx="1379416" cy="2059355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u="sng" dirty="0"/>
                  <a:t>Q-2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73559C-1AB9-4A33-9CE3-A6E5D1459297}"/>
                  </a:ext>
                </a:extLst>
              </p:cNvPr>
              <p:cNvSpPr/>
              <p:nvPr/>
            </p:nvSpPr>
            <p:spPr>
              <a:xfrm>
                <a:off x="2570284" y="1731108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Item1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u="sng" dirty="0"/>
                  <a:t>definition=</a:t>
                </a:r>
                <a:br>
                  <a:rPr lang="en-US" sz="1200" u="sng" dirty="0"/>
                </a:br>
                <a:r>
                  <a:rPr lang="en-US" sz="1200" u="sng" dirty="0"/>
                  <a:t>SD.Element1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874C69-4A89-43A0-A77A-F2B7C3493736}"/>
                  </a:ext>
                </a:extLst>
              </p:cNvPr>
              <p:cNvSpPr/>
              <p:nvPr/>
            </p:nvSpPr>
            <p:spPr>
              <a:xfrm>
                <a:off x="2570284" y="2504831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Item2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u="sng" dirty="0"/>
                  <a:t>definition=</a:t>
                </a:r>
                <a:br>
                  <a:rPr lang="en-US" sz="1200" u="sng" dirty="0"/>
                </a:br>
                <a:r>
                  <a:rPr lang="en-US" sz="1200" u="sng" dirty="0"/>
                  <a:t>SD.Element3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08FCB2-A25D-4CBC-9AE2-59193568F8C5}"/>
                </a:ext>
              </a:extLst>
            </p:cNvPr>
            <p:cNvGrpSpPr/>
            <p:nvPr/>
          </p:nvGrpSpPr>
          <p:grpSpPr>
            <a:xfrm>
              <a:off x="1875693" y="2137508"/>
              <a:ext cx="1379416" cy="2059355"/>
              <a:chOff x="2454030" y="1320800"/>
              <a:chExt cx="1379416" cy="2059355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9FED32C-F021-457F-984C-F4A9452B650C}"/>
                  </a:ext>
                </a:extLst>
              </p:cNvPr>
              <p:cNvSpPr/>
              <p:nvPr/>
            </p:nvSpPr>
            <p:spPr>
              <a:xfrm>
                <a:off x="2454030" y="1320800"/>
                <a:ext cx="1379416" cy="2059355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u="sng" dirty="0"/>
                  <a:t>Q-3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1BCA78B-BC51-4221-820D-7BB914D518A0}"/>
                  </a:ext>
                </a:extLst>
              </p:cNvPr>
              <p:cNvSpPr/>
              <p:nvPr/>
            </p:nvSpPr>
            <p:spPr>
              <a:xfrm>
                <a:off x="2570284" y="1731108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Item1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u="sng" dirty="0"/>
                  <a:t>definition=</a:t>
                </a:r>
                <a:br>
                  <a:rPr lang="en-US" sz="1200" u="sng" dirty="0"/>
                </a:br>
                <a:r>
                  <a:rPr lang="en-US" sz="1200" u="sng" dirty="0"/>
                  <a:t>SD.Element2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5838A9-DDD0-4FDD-ACFE-B5DA8BAAC357}"/>
                  </a:ext>
                </a:extLst>
              </p:cNvPr>
              <p:cNvSpPr/>
              <p:nvPr/>
            </p:nvSpPr>
            <p:spPr>
              <a:xfrm>
                <a:off x="2570284" y="2504831"/>
                <a:ext cx="1146908" cy="69557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u="sng" dirty="0"/>
                  <a:t>Item2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u="sng" dirty="0"/>
                  <a:t>definition=</a:t>
                </a:r>
                <a:br>
                  <a:rPr lang="en-US" sz="1200" u="sng" dirty="0"/>
                </a:br>
                <a:r>
                  <a:rPr lang="en-US" sz="1200" u="sng" dirty="0"/>
                  <a:t>SD.Element4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3C9B19-FA5C-4D40-BFC0-CAF9288F747B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1018199" y="1029678"/>
              <a:ext cx="845771" cy="8909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4854429-97DF-405E-98C9-BD2B6E5FCBF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1018199" y="2672862"/>
              <a:ext cx="857494" cy="4943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33BCCE-0200-4ADB-9AEC-F8FF701A042A}"/>
                </a:ext>
              </a:extLst>
            </p:cNvPr>
            <p:cNvCxnSpPr>
              <a:cxnSpLocks/>
              <a:stCxn id="28" idx="3"/>
              <a:endCxn id="5" idx="1"/>
            </p:cNvCxnSpPr>
            <p:nvPr/>
          </p:nvCxnSpPr>
          <p:spPr>
            <a:xfrm>
              <a:off x="3127132" y="758093"/>
              <a:ext cx="782510" cy="41421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E93CF15-6481-45A8-9222-73FE868B4968}"/>
                </a:ext>
              </a:extLst>
            </p:cNvPr>
            <p:cNvCxnSpPr>
              <a:cxnSpLocks/>
              <a:stCxn id="29" idx="3"/>
              <a:endCxn id="7" idx="1"/>
            </p:cNvCxnSpPr>
            <p:nvPr/>
          </p:nvCxnSpPr>
          <p:spPr>
            <a:xfrm>
              <a:off x="3127132" y="1531816"/>
              <a:ext cx="782510" cy="118012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3F7E77-4291-47E7-A5AE-2CCBEBEE572F}"/>
                </a:ext>
              </a:extLst>
            </p:cNvPr>
            <p:cNvCxnSpPr>
              <a:cxnSpLocks/>
              <a:stCxn id="37" idx="3"/>
              <a:endCxn id="6" idx="1"/>
            </p:cNvCxnSpPr>
            <p:nvPr/>
          </p:nvCxnSpPr>
          <p:spPr>
            <a:xfrm flipV="1">
              <a:off x="3138855" y="1942124"/>
              <a:ext cx="770787" cy="9534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6E8D13-9992-4911-BF7C-64014FDAAEE6}"/>
                </a:ext>
              </a:extLst>
            </p:cNvPr>
            <p:cNvCxnSpPr>
              <a:cxnSpLocks/>
              <a:stCxn id="38" idx="3"/>
              <a:endCxn id="8" idx="1"/>
            </p:cNvCxnSpPr>
            <p:nvPr/>
          </p:nvCxnSpPr>
          <p:spPr>
            <a:xfrm flipV="1">
              <a:off x="3138855" y="3481754"/>
              <a:ext cx="770787" cy="1875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8D5EF9C6-B994-4897-8BC8-6460D929E137}"/>
                </a:ext>
              </a:extLst>
            </p:cNvPr>
            <p:cNvSpPr/>
            <p:nvPr/>
          </p:nvSpPr>
          <p:spPr>
            <a:xfrm>
              <a:off x="5287106" y="1795586"/>
              <a:ext cx="1270000" cy="5275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73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82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2</cp:revision>
  <dcterms:created xsi:type="dcterms:W3CDTF">2021-11-07T16:31:14Z</dcterms:created>
  <dcterms:modified xsi:type="dcterms:W3CDTF">2025-08-07T04:24:10Z</dcterms:modified>
</cp:coreProperties>
</file>